
<file path=[Content_Types].xml><?xml version="1.0" encoding="utf-8"?>
<Types xmlns="http://schemas.openxmlformats.org/package/2006/content-types">
  <Default Extension="png" ContentType="image/png"/>
  <Default Extension="m4a" ContentType="audio/mp4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notesSlides/notesSlide5.xml" ContentType="application/vnd.openxmlformats-officedocument.presentationml.notesSlide+xml"/>
  <Override PartName="/ppt/ink/inkAction5.xml" ContentType="application/vnd.ms-office.inkAction+xml"/>
  <Override PartName="/ppt/notesSlides/notesSlide6.xml" ContentType="application/vnd.openxmlformats-officedocument.presentationml.notesSlide+xml"/>
  <Override PartName="/ppt/ink/inkAction6.xml" ContentType="application/vnd.ms-office.inkAction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Action7.xml" ContentType="application/vnd.ms-office.inkAction+xml"/>
  <Override PartName="/ppt/ink/inkAction8.xml" ContentType="application/vnd.ms-office.inkAction+xml"/>
  <Override PartName="/ppt/notesSlides/notesSlide9.xml" ContentType="application/vnd.openxmlformats-officedocument.presentationml.notesSlide+xml"/>
  <Override PartName="/ppt/ink/inkAction9.xml" ContentType="application/vnd.ms-office.inkAction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18" r:id="rId2"/>
    <p:sldId id="580" r:id="rId3"/>
    <p:sldId id="581" r:id="rId4"/>
    <p:sldId id="582" r:id="rId5"/>
    <p:sldId id="583" r:id="rId6"/>
    <p:sldId id="584" r:id="rId7"/>
    <p:sldId id="585" r:id="rId8"/>
    <p:sldId id="586" r:id="rId9"/>
    <p:sldId id="587" r:id="rId10"/>
    <p:sldId id="588" r:id="rId11"/>
    <p:sldId id="589" r:id="rId12"/>
    <p:sldId id="590" r:id="rId13"/>
    <p:sldId id="591" r:id="rId14"/>
    <p:sldId id="592" r:id="rId15"/>
    <p:sldId id="594" r:id="rId16"/>
    <p:sldId id="595" r:id="rId17"/>
    <p:sldId id="597" r:id="rId1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  <a:srgbClr val="FF0000"/>
    <a:srgbClr val="000000"/>
    <a:srgbClr val="DDDDDD"/>
    <a:srgbClr val="003366"/>
    <a:srgbClr val="666699"/>
    <a:srgbClr val="060000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83242" autoAdjust="0"/>
  </p:normalViewPr>
  <p:slideViewPr>
    <p:cSldViewPr>
      <p:cViewPr varScale="1">
        <p:scale>
          <a:sx n="60" d="100"/>
          <a:sy n="60" d="100"/>
        </p:scale>
        <p:origin x="1469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036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215F9-3D51-4465-AABC-68249FE08284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BE625-4860-4056-BB5E-F598E4F87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80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19-02-16T14:03:12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558">
    <iact:property name="dataType"/>
    <iact:actionData xml:id="d0">
      <inkml:trace xmlns:inkml="http://www.w3.org/2003/InkML" xml:id="stk0" contextRef="#ctx0" brushRef="#br0">5250 4297 0,'21'0'188,"0"0"-175,32-32-6,-21 0 3,10 11-4,-21 0 5,0 0-4,-10 0-3,0-1 13,-1 22-7,1-21-1,-1 21-1,-10-10 1,21-11-4,-21 10 0,11-21 8,0 11-9,-1-11 3,11 1 3,-10-12 2,-11-20-1,0 52-9,0-10 8,0-32-1,0 21 2,0 1-5,0 9-5,-11 1 9,1 0-2,-1 10 2,-10-10-2,10-10 1,-10 20-2,-10-21 2,-1 11 0,21 10-1,-21-10 1,1 0-2,-1 0 0,-10 10 2,20-10-2,-9 0-2,20 21 2,-21 0 6,22-11-5,-11 1-5,10 10 6,0 0 11,1 0-17,-22 0 6,0 0 1,1 0-3,-22 0 2,21 21-1,-42-10 1,74-1-2,-64 1 1,33-1 1,9 22-1,-20-11 1,21-10-3,0 10-2,10-21 9,-10 32-3,21-11-9,-21 11 8,10-1 3,11 12-9,0-11 6,-10-11 2,10 10-3,-11 22-5,11-21 11,-10 0-6,10 0-4,0 10 5,10-10 16,11 21-22,0-11 6,22-10-3,10 10 1,-11-10 3,-21 0-3,22-11 3,31 21-3,-11 0 2,1-10-7,31-21 11,-32-11-5,-31 0 2,21 0-8,-21 0 8,-11 0-2,11 0 0,-22-11-1,1 11 2,-11-10 0</inkml:trace>
    </iact:actionData>
  </iact:action>
  <iact:action type="add" startTime="52573">
    <iact:property name="dataType"/>
    <iact:actionData xml:id="d1">
      <inkml:trace xmlns:inkml="http://www.w3.org/2003/InkML" xml:id="stk1" contextRef="#ctx0" brushRef="#br0">2741 6615 0,'11'0'89,"10"0"-79,-10-11-2,21 0 2,-1 1-8,1-22 11,21 21-5,-21-20-5,10 20 6,-21 1-2,11-22 3,-21 11-2,10 10 0,-11-10 3,1 21-2,-11-11 2,0 1-5,0-1 9,0 1-12,0-1 7,0-10-2,0-11 10,0-10-6,-11 10-11,1 0 8,-11-10-2,10 21 2,-10 0-1,10-1 0,1-9 0,-1 9 0,0-9 0,11 20 1,-10 1-1,10-1 0,-11-10 0,11 0 0,-10-1 1,-1 1-1,11 11 10,-21-1-15,10 11 4,-10-21 3,-11 10-4,1-31 3,-1 31-1,11-10 3,-11 11-5,-21-22-2,21 21 5,-21 1 1,-21-1-3,32 1-1,21 10 7,-32-11-5,21 11 0,-10 0 0,0 0 0,10 0 1,0 0-1,11 0 0,-11 0 1,-10 11-4,10 10 4,0 11-1,-21-1-5,22 1 5,9-11 7,1 22-13,11-12 10,-1 1-4,1 10 2,-1-10-9,11 0 12,0-22-6,0 22 3,0 0-3,0 0 4,0 10-10,21 0 11,-10 1-4,-1-22 0,33 11-4,-22 10 9,11-10-10,-1-1 12,1 1-12,10 0 5,1 0 10,10-11-9,21-11-2,10 12 3,12 9-8,-12-20 10,-41-11-8,20 0 11,-21 0-14,-10 0 8,-21 0 12,-1-11-19,1 11 17,-11-10-10,11 10 0,-1 0 0,-10-11 56,11 11-5,-1 0-50,33 0-3,-12 0 3</inkml:trace>
    </iact:actionData>
  </iact:action>
  <iact:action type="add" startTime="54901">
    <iact:property name="dataType"/>
    <iact:actionData xml:id="d2">
      <inkml:trace xmlns:inkml="http://www.w3.org/2003/InkML" xml:id="stk2" contextRef="#ctx0" brushRef="#br0">4297 5440 0,'11'0'202,"-1"32"-199,12-32 11,-1 31-6,-11-31 1,-10 11 1,21-1-7,-10 1 4,-11 0 3,11-1 0,-11 1-1,10-11-3,1 0 6,-11 10 4,10 1 6,-10 0-12,11-11-8,-11 10 6,11-10 0,-11 11 1,10-1-1,1-10 1,-1 11-1,1-1 11,-1 1-15,1-11 5,0 11 0,-1-11-2,-10 10 2,11-10-1,-11 11 0,10-11 21,1 10-24,0 1 1,10 10 5,-11-21-1,11 21 8,-10-21-14,-11 11 4,21 10 12,-10-21-17,-1 11 11,12-1-11,-12-10 6,1 11 53,-11-1-33,10 1-20,11 0-2,-10-1 4,0 1 48,-1-11-33,1 0 4,-11 10 5,0 1-17,10-11-3,-10 10 6,11-10 27</inkml:trace>
    </iact:actionData>
  </iact:action>
  <iact:action type="add" startTime="56410">
    <iact:property name="dataType"/>
    <iact:actionData xml:id="d3">
      <inkml:trace xmlns:inkml="http://www.w3.org/2003/InkML" xml:id="stk3" contextRef="#ctx0" brushRef="#br0">4911 5567 0,'-11'0'110,"11"32"-108,0 10 13,0-10-5,0-11-7,0 0 17,0-10-18,0-1 7,11 11-2,-11-10 2,0-1 3,11 12 1,-11-12-3,10 1-2,1 10 2,-11-10-3,10-1 3,1 1 2,0-1 8,-11 11-18,10-21 6,-10 11 1,0 0 0,0-1 0,0 1 15,0-1-14,0 1-7,0 0 27,-10-11 51,-22 0-67,11 0 1,-1 0-6,-9 0 0,-1 0-6,11 0 4,-22 0 3,33 0-2,-43 0 2,11 0-1,-22 0-1,11 0 3,21 0-5,22 0-5,-1 0 20,1 0 26,10-11 81,0 0-104</inkml:trace>
    </iact:actionData>
  </iact:action>
  <iact:action type="add" startTime="75342">
    <iact:property name="dataType"/>
    <iact:actionData xml:id="d4">
      <inkml:trace xmlns:inkml="http://www.w3.org/2003/InkML" xml:id="stk4" contextRef="#ctx0" brushRef="#br0">5070 6583 0,'21'0'75,"21"21"-66,54 0-1,-75-10 4,63 10-10,1 0 6,-11 11 1,21-11-1,-52 0 0,31-21 1,-42 0 4,-1 0-3,-20 11-2,10-11 1</inkml:trace>
    </iact:actionData>
  </iact:action>
  <iact:action type="add" startTime="76647">
    <iact:property name="dataType"/>
    <iact:actionData xml:id="d5">
      <inkml:trace xmlns:inkml="http://www.w3.org/2003/InkML" xml:id="stk5" contextRef="#ctx0" brushRef="#br0">3620 16309 0,'21'10'136,"11"-10"-134,31 0 7,1 0 0,10 0 2,-42 11-6,42-11-1,21 11 4,11-11 0,0 0 1,-1 0-1,1 0 1,-74 0-1,53 0 1,-22 0-1,1 0 0,31 0 0,-53 0 1,32-11-2,-42 0 3,32 1 0,10-22-3,21 0-6,-10 1 12,-11-1-3,0 11-6,-53 0 4,42-1 0,-10 1 0,0-11 0,0 11 0,-21 0 1,21-21-2,-32 31 2,21-21-1,11-10 0,-21 0 0,10-11 0,22 11 0,-11-11-1,-32 42 2,32-63-2,-11 21 2,22-10-2,10-12 2,-32 1-2,0 21 3,-20 11-3,9 0 3,-9-32-8,-1 0 13,-11 10-12,1 11 7,-11 21-2,0 1 4,0-33-7,0-20 0,0 20 3,0-31 1,0 52-1,0 12-1,0 10 1,0-64 0,-11 32 1,11-11-2,-10 22 3,-1-11-3,11 21 2,-10 11-1,-1-21 1,-10 0-2,0-1 3,-1 12-4,12-1 3,-11 32-2,21-21 3,-21-1-5,-11-20 6,11 10-9,10 11 6,-10 0 4,10 10-4,1 1 0,-11-22-5,-1 0 12,-9-10-13,-12 10 7,-10-10-2,22 10 3,-1 11-2,11-11 1,-32 11-2,32-21 3,-32 21-3,32-11 4,-1 21-6,-9-20-1,-22 9 10,21 1-4,-21-11-9,32 11 8,-21 0-1,31 21-1,-10-21 6,-22 0-10,12-11 6,-12 11-1,-10-11 0,11 11 3,21 10-6,-32-20 2,0 9 2,0 1 1,0 0 2,-10 0-6,10 0 6,32 21-8,-43-11 7,-31-10-5,10 10-5,-21 11 9,1-21-1,-33 11-1,106 10 3,-84 0-4,10-21 4,-21 21-5,21 0-1,-21 0 2,43 0 2,41 0-1,-20 0 0,-22 21 0,32-11 0,0 22 0,21-21 0,-20 10 0,41-11-1,-21 1 2,0 10-1,-20 21 2,-1 1-2,-21-22 0,21 42 0,10-41 1,-20 20-1,-1 11 0,11-11-1,11 11 3,0 11-5,-11-22 4,32-10-1,-22 21 3,1 0-9,0 21 7,10 0 0,21-11 2,-20 11-5,20-42 4,11 53-2,-32 10-6,22-32 7,-1 12-3,0-12 10,-10 11-15,21-42 9,0 31-4,0 22 7,0-21-11,11 10 7,-1-11 3,1-10-2,-11-32-8,11 22 10,-11 9-4,10 1 2,22-21-8,-21 0 10,10 10-4,-11-42 1,11 32-1,1 21 2,-1-11-8,21-10 7,-21 21 2,22-21-4,-22-1 4,21 12-9,11-1 9,-21 0-2,0 11-1,-1-21 0,-10 10 0,-10-31 0,21 0 0,-22 20 0,12-10 1,9 1-4,-10-1 5,1 0-3,-12-21 4,11 21-10,-10 0 8,10-10 2,-10-1-3,-1 1 0,11 0 0,-10-1 1,0 1-2,10-11 2,-11 0-3,1 10 4,0-10-3,-11 11-4,10 10 42,-10 0-35,11-21-8,-1 21 7,1 1-1,-1-12 0,1 11 0,0-21 1,-1 11-1,1-11 94,10 0-95,32 32 5,0-22-2,31 1-3,-9 21 2,-12-22-1,11 11 1,-53-21-3,22 11 4,10-11-8,-22 11 12,-20-11-7,-1 0 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19-02-16T14:04:54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05">
    <iact:property name="dataType"/>
    <iact:actionData xml:id="d0">
      <inkml:trace xmlns:inkml="http://www.w3.org/2003/InkML" xml:id="stk0" contextRef="#ctx0" brushRef="#br0">9356 12721 0,'-21'0'10,"10"0"-4,1 0 2,-1 0 0,-10 0 1,10 0-1,1 0 2,-11 0-2,-22-10 2,12 10-4,20 0 2,-31 0 2,-1 0-1,12-11-5,-12 11 4,11 0 2,1-11-2,10 11 1,-43-10-3,1 10 4,-12 0-8,-30-21 11,20 10-6,-42 11 4,85 0-9,-32 0 10,-22-11-4,54-10 2,-11 21-8,21 0 5,-10 0 6,31 0-6,-31 0-2,0 21 6,10-21-7,-21 22 5,11-12 2,-32 33-3,52-43 1,-62 42-1,10 11 1,-22-11-1,22-10 1,21 10-3,-21 1 5,53-33-9,-42 32 8,10-31-3,10 21 4,12 0-5,-22-1 6,32 12-10,-1-22 8,1 11-3,-21 10 3,0 11-3,-1 21 3,1 0-5,21-53 2,10 11-2,-52 42 9,10-21-4,0 42-8,11-42 9,31 21-2,0-42 1,1-11-3,-1 43-2,11 10 2,0-11 2,0 1-1,0-1 0,0-31 0,0 0 1,0 52-1,0-20 2,0 10-3,11-11 1,10 11 1,-10-52 0,-1 52-3,32 21 2,-10 0-4,21-21 3,11 22 4,-22-22-4,-31-53 3,10 0 1,21 53-4,0 0 4,1-21-7,-1 21 6,43 21-2,-64-73-7,53 52 7,0 0 2,21-11 2,-31 11-6,10-21-1,-42-21 4,10-11 2,11 21-3,0 1 0,-21-33 0,20 22 0,-20-11 0,-11-10 0,1-1 0,-1 1 0,21 10-1,-10-10 1,21 21 0,31-11-1,12 10 3,-65-20-3,75 10 2,-21-21-2,-22 11 2,11-1-3,1 22 4,-33-21-4,-21-11 3,32 10-2,-21 1 3,-1 10-3,12-21 2,-11 11-1,-1-11 0,-20 0 0,31 0 1,1 0-1,9 0 1,12 0-3,-11 0 1,-11-32 3,1 21-8,9-10 12,-9-11-6,31 1 3,0 9-11,-21-9 10,21 20-3,-53 1 2,43-22-2,-11 11 2,-22-1-2,-10-9 2,1 10 0,31-22 4,-32 11-1,21-10-3,11 0 2,0-1-10,21 1 10,0 10-1,-53 11-8,32-11 9,0-10 0,0 0-6,-11-11-2,-10-21 13,10 21-14,-31 32 9,31-64-4,1 11 3,-12 0-4,1-21 3,-21 52-2,20-52 2,-20 63-2,0-52 1,-1-12 0,11 33 0,-10-11 0,0-11 1,10 11 1,-21 42 0,10-52-3,-10-1-6,0 0 10,0 1-7,0-1 10,0 0-6,-10 54-4,-22-33 8,0-10-3,22 32-8,-33-32 12,12-1-5,-12 23-5,33 30 10,-12-31-4,1 1-6,-10 20 7,9-11 0,1 22 1,11 0-5,-1 11 5,11-12-9,-21-9 9,0 9-4,10 1 1,-21-21 0,1 10 0,9 22 0,-20-43 0,-11 10 0,0 1-1,0 0 2,11 10-2,21 11 2,0 0-3,-22-11 4,12 11-4,9-11 3,1 11-2,-21-11 2,21 11-1,0 10 1,-1 1-1,-9-11 0,20 21 0,11-11-2,-10 11 3,-1 0-2,0 0 20,1 0-19,-1-11 2,-10 11 3,0 0-5,0-10 0,-11 10-1,21 0 2,-10-11-1,11 11 1,-22 0-1,11 0 1,-11-10-4,11 10-1,10 0 9,1 0-9,-1 0 20,-10 0-10,10 0 1,1 0-6,-11 0 5,-1 0-5,12 0 0,-1 0-7,1 0 34,10 10 60,0 1-81,0-1-5</inkml:trace>
    </iact:actionData>
  </iact:action>
  <iact:action type="add" startTime="12157">
    <iact:property name="dataType"/>
    <iact:actionData xml:id="d1">
      <inkml:trace xmlns:inkml="http://www.w3.org/2003/InkML" xml:id="stk1" contextRef="#ctx0" brushRef="#br0">4033 4879 0,'21'0'1228,"42"0"-1220,1 0-1,-32 0 2,20 0-2,-20 0 2,-11 0-1,1 0 0,-1 0 0,0 0 0,0 0 1,0 0-2,0 0 0,1 0 18,-12 0-17,11 0-1,-10 0 1,21 0 0,-11 0 1,11 0 7,-11 0-8,10 0-1,12 0 2,-22 0 7,-10 0-12,-1 0 7,22 0-1,-11 0 0,0 0-1,-10 0 4,-1 0-5,1 0-6,10 0 3,0 0 12,0 0-14,1 0 8,-1 0-6,11 0 3,-22 0-4,11 0 4,11 0 3,0 0-3,-11 0 2,0 0-1,0 0-1,0 0 4,1 0-1,-1 0-1,0 0 1,11 0-3,-22 0-1,22 0 3,0 0-2,-11 0 0,21 0 1,-31 0-1,-1 0 1,1 0-2,0 0 2,10 0-1,-11 0 0,1 0 0,0 0 0,-1 0 0,1 0 0,20 0 0,-9 0 0,-1 0 0,11 0-1,-11 0 2,0-11-3,-11 11 3,12 0-2,-1 0 3,-11 0-3,12 0 3,20 0-4,-10 0 3,-22-10-1,1 10 1,-1 0-6,12 0 4,-12 0 5,11 0-5,-10 0-3,-11-11 9,21 11-9,0 0 9,11 0-9,-11 0 3,21 0 2,-31 0 3,0 0-2,-1 0-8,11 0 7,-10 0 2,0 0-1,-1 0-9,11 0 8,-10 0 3,10 0-8,0 0 4,11 0 4,-21 0-9,10 0 10,-11 0-9,1 0 9,-1 0-5,1 0-6,10 11 7,0-11 4,1 0-10,9 0 10,-20 0-4,21 0-7,-11 0 7,11 10 2,-11-10-7,0 0 4,-11 0 2,1 0-2,10 0 2,0 0-4,1 0 5,9 11-3,-10-11 1,11 0-4,-11 0 5,-10 0-3,0 0 3,-1 0 12</inkml:trace>
    </iact:actionData>
  </iact:action>
  <iact:action type="add" startTime="15642">
    <iact:property name="dataType"/>
    <iact:actionData xml:id="d2">
      <inkml:trace xmlns:inkml="http://www.w3.org/2003/InkML" xml:id="stk2" contextRef="#ctx0" brushRef="#br0">6668 4720 0,'21'21'215,"-10"-10"-212,20-1 6,1 33-1,10-22 2,-20 0-1,9 11-4,-9-11-1,-12-21 20,-10 21 87,0-10-97,0-1-6,0 1 7,-10 0 34,10-1-42,-11 1 149,0-11-144,1 10-9,-11-10 11,10 11-10,-10-11 3,10 0 3,1 0 4,-1 0 17,11 10 15,-10 1-31,10 0-5,-11-11-1,0 0 5,22 0 115,10 0-121</inkml:trace>
    </iact:actionData>
  </iact:action>
  <iact:action type="add" startTime="23420">
    <iact:property name="dataType"/>
    <iact:actionData xml:id="d3">
      <inkml:trace xmlns:inkml="http://www.w3.org/2003/InkML" xml:id="stk3" contextRef="#ctx0" brushRef="#br0">6329 5747 0,'0'-11'203,"11"1"-193,10-1-7,-21 0 8,11 11-2,-1-10 0,-10-1-1,11 11 0,-11-10-5,10 10 41,-10-11-29,11 11-5,-11-11-1,21 1-6,-10 10 5,-1-11 0,11 1 1,1 10-1,-12-11 1,1 11 11,-1-10-16,1 10 4,-1 0 0,1 0 1,0-11 6,10 0 4,0-10-16,0 11 6,0-1-1,11 0 2,-32 1-3,11 10 3,-1-11-4,1 1-1,-1-11 2,1 10 3,0 0-1,-1 11 2,-10-21-5,11 0-1,10 0 3,-21 0 0,10-22 0,-10 33 1,0-1-1,11-21 0,-11 1 0,11-12 1,-11 22-1,0 0-1,0 10 6,0-10 2,0-10-8,0 20 3,0-10-8,0 0 8,0 10-2,-11 0 3,0-20-5,1 31 5,-11-21-9,0-22 11,-11 11-6,21 22 3,-10-22-8,-21 11 10,10-21-5,11 31 1,-22-21-4,22 11 6,0 11 0,0-1-3,0 0 2,10 1-2,1 10 2,-1-11-2,0 1 1,-10 10 10,11-11-10,-11 0 2,-1 11-8,12 0 6,-1-10 14,1 10-19,-12 0 5,12 0 0,-1 0 2,1 0-3,-1 0 12,-10 0-16,10 10 6,-10 1-1,0 10 0,0 0 0,0 11 0,10-32 0,-10 32 1,0-11-1,0 21-1,-22-20 0,33-1 7,-11 10-13,10-20 12,0 10-5,1 22-5,-1-22 6,11-11 3,0 11-4,0 22 1,0-11 9,0-11-15,0 10 5,0-9 1,0-1-1,0 11 0,0-22 0,0 1 1,0 10-1,0 0 0,0-10 0,0 10 0,11 0 1,10 21 3,-10-31-2,-1-11-3,-10 21 3,11 0-3,-1-10-3,1-11 4,10 21 0,0-10 4,11 10-9,0 10 10,10-9-3,-10-1-8,-22-21 6,12 10 4,-12 1-4,1-11 16,-1 11 18,11-1-37,1-10 5,-12 0 5,1 0 81,10 0-93,11 0 14,-1 0-15,-9 0 6</inkml:trace>
    </iact:actionData>
  </iact:action>
  <iact:action type="add" startTime="30316">
    <iact:property name="dataType"/>
    <iact:actionData xml:id="d4">
      <inkml:trace xmlns:inkml="http://www.w3.org/2003/InkML" xml:id="stk4" contextRef="#ctx0" brushRef="#br0">9060 15960 0,'-11'0'29,"43"0"97,0 0-117,-1 0-7,-9 0 7,9 0 5,22 0-5,-10 0-7,-12 0 7,-10 0-2,-10 0 4,0 0-2,-1 0 0,1 0-2,-1 0 18,1 0 7,-11-11 16,0 0 16</inkml:trace>
    </iact:actionData>
  </iact:action>
  <iact:action type="add" startTime="37960">
    <iact:property name="dataType"/>
    <iact:actionData xml:id="d5">
      <inkml:trace xmlns:inkml="http://www.w3.org/2003/InkML" xml:id="stk5" contextRef="#ctx0" brushRef="#br0">7007 5112 0,'-11'21'362,"11"0"-354,0-10 1,0-1-7,0 1 7,0-1 33,0 1-31,-11-11 4,11 21 0,0-10-7,0-1 2,0 1 12,0-1-20,0 1 20,0 0-12,0-1-8,0 1 8,0-1-2,0 12 1,0-12 4,0 1-5,0-1 1,0 1-1,0 10 2,0-10-2,0 10 11,0-11-16,0 1 5,0 0 1,0 10-1,0 0 13,11-21-16,-11 21 2,0-10 3,0-1-1,0 1-3,0-1 5,0 1 1,0 0-5,0-1 2,0 1 8,0 10-8,0-11 13,0 1-19,0 0 3,0-1 0,0 1 1,0-1 2,0 12 0,0-12 3,0 11-5,0-10-6,0 10 9,0-10-3,0 10 20,0-11-12,0 1-6,0 0 0,0 10-2,0 0 2,0-11-2,0 12 8,0-1-5,0-11-3,0 1 2,0 0-2,0-1 3,0 1 2,0-1 30,0 1-40,11-11 6,-11 10-2,0 1 2,0 0 11,0-1-15,0 1 32,0-1-35,0 12 8,10-1-1,-10-11 0,0 1 0,0 10 21,0 0-20,11-10 3,-11-1-4,0 1 1,0 0-1,0-1 0,0 11 1,0 0-2,0 1 2,10-12-5,1 11 19,-11-10-20,0 0 6,0-1-2,0 1 26,0-1-18,0 1-5,0-1-3,0 1 4,0 10 7,0-10-16,0-1 9,0 1-6,0 0 4,0-1 11,0 1-7,0-1-5,0 1 2,0-1 10,0 1-8,0 0 1,0-1-1,0 1 4,0-1-15,0 1 23,0 10-20,0 0 14,0 0-1,0-10-1,0 0-15,0-1 8,0 1 0,0-1 26,0 1-20,0 0-5,0-1 27,0 1-25,0-1 13,0 1-5,0-1-10,0 1 4,0 0-7,0-1 2,0 1 2,0-1-8,0 12 10,0-12 8,0 1-12,0-1-7,0 1 7,-11-11 1,11 10 12,0 1-7,0 0 28,0-1 15</inkml:trace>
    </iact:actionData>
  </iact:action>
  <iact:action type="add" startTime="53225">
    <iact:property name="dataType"/>
    <iact:actionData xml:id="d6">
      <inkml:trace xmlns:inkml="http://www.w3.org/2003/InkML" xml:id="stk6" contextRef="#ctx0" brushRef="#br0">6287 6625 0,'10'0'133,"1"0"-131,10 21 6,11-10 1,-21 10 3,20 0-6,-20-21 8,10 0-12,0 0 10,0 11-5,-10-11-6,0 0 11,-11 10-2,10-10-7,11 0 16,0 0-11,1 0 2,9 0-8,-20 0 7,21-10-1,-11-1 0,11 1 0,-11 10 0,21-11 1,-21 0-1,0 1 1,1-1-1,-12-10 1,11 11-2,-10-1 1,0 0 0,-1 1 11,1 10-1,-11-11-15,10 1 7,1-1-5,-11 0 3,0-10 1,0-10-2,10-1 4,-10 0-10,0 11 9,11-11 1,-11 22-7,0-22 3,0 21 2,0-10 2,0 10-7,0-10 9,0 11-2,0-1 3,0-10-11,0 0 6,0 0 0,0-11 0,-11 0-1,1 22 1,-1-22-1,1 0 1,-11 0 0,21 22-4,-11-33 5,11 33-2,-11-1 2,11 1-2,-10-1 4,10 0-8,0 1 9,-11-1-4,1 1 9,-1 10-15,-10-11 5,10-10-1,1 21 2,-1-11-1,11 1-1,-10 10 2,-1-11 9,0 1 38,1 10-39,-11 0-7,-1-11 5,1 11-13,0-11 11,11 11-5,-12 0-5,12 0 6,-1 0-1,-10 0 1,0 0 0,0 0-1,10 0 2,1 0-3,-1 0 3,0 0-2,1 0 1,-11 0-3,-1 0 2,12 0-5,-1 0 6,-10 11 0,11-11 3,-12 0-9,1 11 5,11-11 2,-1 10 0,0 1 1,1-1-3,-11 1 6,10-11-10,-10 21 5,0-10 3,10 10-7,1-11 8,-1-10-11,0 22 6,-10-12 0,11 11 0,-1-10 0,-10 10 1,21-10-1,0-1 1,-11 11-1,11 1 9,0-1-14,-10-11 10,-1 12-5,1-12-6,10 1 13,-11-1-11,0-10 4,1 11 1,10-1-2,-11 1 2,11 0 2,0 10 3,0-11-5,0 1 13,-10 10 2,-1 0-15,11-10-8,0-1 0,0 1 20,0 10-12,0 0 7,0-10-10,0 0 26,0-1-27,0 11 15,11-10-12,-11-1-5,0 1 6,10 10 0,1-10 0,-1-11-1,-10 10 0,11 1 0,0-11 1,-11 11 0,10-1-1,-10 1 0,11-1 0,-1 1 11,12-1-17,-12 1 7,1 0-1,-1-11 1,1 21-1,10-11 1,-21 1-2,21 0 3,-10-1-4,10-10 3,0 11-1,-10-11 15,-11 10-18,10-10 1,-10 11 6,11-11 1,-1 0-3,22 0 3,-32 10-2,21-10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19-02-16T14:07:08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1">
    <iact:property name="dataType"/>
    <iact:actionData xml:id="d0">
      <inkml:trace xmlns:inkml="http://www.w3.org/2003/InkML" xml:id="stk0" contextRef="#ctx0" brushRef="#br0">12393 12742 0,'-21'-21'6,"0"21"7,11-10-7,-12 10 4,1-11 10,11 0-18,-12 11 8,22-10-2,-21 10 2,11 0-1,-11 0-2,-1-11 2,-9 11 0,20-10-7,-10 10 8,0 0-2,0-11 2,-1 11-2,1 0 2,0 0-5,-11 0 7,11 0-11,-11 0 8,1 0 0,20 0 0,-21 0-1,11 0 3,-11 0-5,11 0 2,-11 0 2,1 0-9,10 0 11,-11 0-6,11 0 5,-22 0-2,33 0 0,-33 0-4,12 0 1,9 0 1,-9 21 4,-22-21-5,0 32 5,11-21-4,10-1 5,-21 1-7,32-1 3,-11 1 0,11-1-6,-22 1 8,22 10-3,0-10 3,0-1-2,10-10 2,-10 11 0,-11 10-4,1-10 2,-12 10 1,12 0-1,9 0 1,1 0-7,0 11 11,-11 0-6,11-11 3,-11 0-8,11 22 12,-21-22-8,31 0 5,-20 11-10,9 10 12,-20-10-6,21 10 2,0-10-2,-22 21 3,43-43-4,-21 22 2,0 0 1,11 0-2,-22 10 2,21-10-1,11-11 2,0-11-8,-10 22 7,10 10-4,-11 11 4,11-10 5,0 20-5,0-42-7,0 64 8,0-43-5,0 11 5,0 11-4,11-11 3,-11 10 3,0-52-2,0 31-9,0-10 7,21 0 1,-21-1 0,0 22-1,10-21 2,1 0-2,0 10 1,10 11-2,-11-11 4,1-10-6,10 10 3,-10-10 1,-11-21-7,0 21 8,0-1-3,10 1 3,1 10-2,-11-10 1,21 0-2,-21-11 3,21 11-2,-10 0 3,20-1-5,-20 1 6,10-21-9,-10 20 10,-1 1-7,12 0-5,20-11 12,-10 32-3,10-32-6,11 21 3,-21-20 3,-22-12-2,22 11 2,0-10 0,-1 0-5,-9 10 2,20 10-2,-10-20 2,-22 0 3,22 10 1,10-11-8,11 1 5,21 21 3,-31-32-3,31 10 4,-64-10-6,64 11 6,-10-1-11,-11 12 7,10-22 1,-10 10 3,11-10-9,-43 11 4,21-11 4,32 10-2,-31-10-2,20 0 1,1 0 0,-11 0 0,-32 0 1,42 0-1,-31 0 1,10 0-4,-20 0 5,-1 11-3,-11-11-4,1 0 10,-1 0-3,1 0-8,0 0 6,-1 11 5,11-11-3,-10 0 2,0 0-8,-1 0 9,1 0 9,-1 0 6,1 0-19,21 0-8,-11 0 10,0 0-6,-10 0 5,-1 0 1,11 0-2,0 0-8,1 0 13,-1 0-7,-11 0 3,1 0-8,31 0 6,-10 0 5,32-11-11,-22-10 8,0 10-2,-21 1 1,32-1-1,-21-10 0,21 10 1,-21-20-1,21-1 1,0 0-1,-32 11 1,63-21 0,-20-11-4,-32 10 0,21 1 2,-11 10 6,-21-10-4,-10 42-4,10-32 2,-11 11 3,12-11-3,-12 0 3,1 11-3,10-10 2,-21 20-1,10-21 2,1 0-5,10-10-1,-10 0 9,-1-53-2,1 52-6,-11 11-2,11-42 6,-11-10 4,21-22-9,-21 21 3,0-21 3,0 32-4,0 43 4,-21-65-3,10 22 2,-21 0-2,22 11 3,-22-33-3,0 22 3,22 43-3,-12-22 2,-20-21 0,10 21 3,11 21-6,11 0-4,-33-10 3,43 31 12,-10-10-14,-12 0 9,12 0-6,-11 0 5,0-1-7,-1 1 8,1 11-5,-11-22-6,-20 0 17,9 11-13,-41-21 6,52 20 0,21 12-2,-42-11 2,22 10-2,9 1 3,-9-12-9,20 22 5,-10 0 4,-21-21-3,20 21-2,1-10 2,11-1 0,-12 11-5,12-11 2,-11 11 4,10-10-3,-10 10 3,10-11-4,1 11 4,-1-10-3,1 10 12,-1 0-10,0-11-7,1 11 9,-11-10-4,0-1 2,-1 0-1,-9 1 2,9-1-3,1 1 3,11-1-5,-11 0-2,10-10 11,0 21-5,1 0 0,10-10-5,-11 10 4,1-21 0,-12 10 1,-20-10-1,42 10 1,-32 1-1,1-12 0,-1 12 1,0-22 0,11 22-4,10-1-1,1 11 9,-1 0-9,1 0 9,10-11-4,-11 11 11,22 0 148,10 0-164,-11 0 3,1 0-4,10 0 10,-10 0-5,10 0-5</inkml:trace>
    </iact:actionData>
  </iact:action>
  <iact:action type="add" startTime="10012">
    <iact:property name="dataType"/>
    <iact:actionData xml:id="d1">
      <inkml:trace xmlns:inkml="http://www.w3.org/2003/InkML" xml:id="stk1" contextRef="#ctx0" brushRef="#br0">3313 4762 0,'0'11'220,"0"10"-209,-11 0-9,11-10 6,-10 0 0,10-1 6,0 22-11,-11-32 5,11 10 1,-10 12 0,10 9-1,-11-20 1,11 10-1,0-10 1,-11-1-1,11 1-3,0-1 14,0 1-16,-10 0 6,10-1 0,-11-10-2,11 11 1,0-1 0,-10 22 0,-1-32 2,11 21-2,0-10 0,-10-1 2,10 12-7,0-1 8,0 0-8,0-10 10,0 31-4,0-21-2,0 0 13,0-10-17,0 10 5,0-10 1,0 10-2,0-11 3,0 1-3,0 10 3,0 11-3,0-11 3,0 0-6,10 0 7,-10 22-4,11-43-3,-11 10 4,0 11 1,0-10 0,10 0-1,-10 10 0,11-11 1,-11 1-1,0-1 0,21 1 0,-21 10 1,11-10-1,-11-1 0,0 1 0,0 0 14,0-1-18,0 1 20,0-1-22,0 1 8,0-1-2,0 1 0,0 0 0,10-11 0,-10 10 11,0 1-16,0-1 6,0 1-1,0 0 1,0-1-1,0 11 10,0-10 2,0-1-8,0 1-3,0 10-3,0 0 18,0-10-14,0 0-3,0 10 3,0-11 5,0 1 4,0-1-17,0 1 8,11 0-3,-11 10 2,0 0-1,10 0 11,-10-10-16,11-1 5,-11 1-1,0-1 2,0 1-1,0 0 1,0 10 1,0 0 0,0-10 2,0 10-1,0-11-4,0 11-6,0 11 15,11-21-12,-11 21 4,0-22 0,0 11 1,0-10-2,0 10 2,0-10-1,0 10 0,0-11 0,0 1 0,0 0 0,0-1 2,0 1-4,0 10 2,0-11-5,0 1 10,0 10-4,0 0-1,0 1-2,0-1 4,0 21 1,0-31 1,0 10-1,0-11 0,0 1-3,0 0 2,0-1-7,0 11 8,0 0-1,0 1 3,0-1-3,0-11-2,0 12 0,0-12 10,0 1-8,10-11 4,-10 10-5,0 11 0,0-10 3,0 0-3,0-1-7,0 1 13,0-1-13,0 1 12,0 0-7,0-1 3,0 1-8,0-1 6,0 1 24,0-1-28,0 1 5,0 0 8,0-1-14,0 1 8,0-1 13,42-10 79,33-21-93,-54-11 0,10 1-4,1-65 5,0-31-8,-11-63 7,11-53-3</inkml:trace>
    </iact:actionData>
  </iact:action>
  <iact:action type="add" startTime="17549">
    <iact:property name="dataType"/>
    <iact:actionData xml:id="d2">
      <inkml:trace xmlns:inkml="http://www.w3.org/2003/InkML" xml:id="stk2" contextRef="#ctx0" brushRef="#br0">3800 7715 0,'10'0'164,"1"0"-160,0 0 6,-1 0 0,11 0 4,0 0-5,1 0 2,-1-10-8,21-1 8,-21 0 3,0 1-5,1-1 1,-12 1-5,1-1 5,-1 11 0,1-10 4,0-1-4,-11 0 40,10 11 100,1 0-126,-1 0-21,1 0 6,-1 0 3,1 0-2,0 0-1,-1-10 0,11-1 0,-10 11 0,0-10 0,-1 10-3,1 0 4,-1 0 7,-10-11-5,11 11 389,10 0-390,0 0-10,-10 0 12,10 0-4,0-11-5,0 1 9,-10 10 1,-1-11-4,1 11-9,0 0 12,10 0-5,-11 0 3,12-10 0,-1 10-2,-11-11-1,1 11 2,10 0-1,-10 0-1,-1 0 15,-10-10-6,21 10-13,-10 0 3,0-11 2,-11 0-1,10 1 2,11 10-3,-10-21 3,-1 10-3,12 0 3,-12 11-5,1-10 6,-11-1-10,0 1 11,10-1-8,-10 1 10,11-1-11,0 0 11,-11 1-11,0-1 4,0 1 3,10-1-2,1-10 2,-11 0 0,0 0-4,0 10 14,10-10-17,-10 10 7,0-10-5,0 10 6,0 1-9,0-1 21,0 1 22,0-1-23,0 1-4,-10-1 7,-1 0-9,1 1 7,10-1-20,-11 1 20,0-12-15,1 1-4,-1 11 3,1-11 3,-1-1-2,0 22 0,1-21 1,-1 11 4,1-1-5,10 0 2,-11 1 2,11-1 2,-10 11-4,10-10-9,-11 10 8,-10 0 8,10 0 1,1 0 2,10-11-18,-11 11 7,0-10-1,-10 10 0,11-11 0,-11 0 1,21 1-1,-22 10 1,22-11-1,-21 1 1,11 10-3,-12 0 2,12 0-5,-1-11 11,1 11 5,-1 0-16,1-11 9,-1 11-6,-10 0-3,10-10 8,-10 10 15,10-11-16,1 11-8,-11 0 7,10 0 0,-10 0 1,10 0-3,1 0 3,-22 0-4,11 0 2,0 0 0,0 0 1,-1 0 0,12 0 1,-22 0 1,21 0-2,-20 0-1,10 0 1,-1 0-2,12 0 1,-11 0-6,10 11 17,-10-11-11,10 10 0,-10-10 11,11 0-9,10 11-8,-11-11 6,0 0 4,-10 0-3,11 11-1,-12-11-5,12 10 5,-1 1-1,1-1 3,-1 1-1,1 0 0,-1-11 0,0 10-1,1-10 1,10 11-1,-11-1 1,1 1-3,10-1 2,-11-10 1,11 22-1,0-1 1,0 0 9,-11-10-15,11 20 7,-10-10 8,-1 1-15,11-1 6,-10 11-1,-1-11 1,11 0-1,0-11 1,0 12-1,0-1 1,0 0-1,0 11 1,0-22-3,0 22 1,0 0 12,11 0-16,-1-11 4,1 0 4,-11 0-4,10-10 3,-10-1-2,0 11 1,11-21-4,-11 22 5,11-22-2,-11 21 1,10-11-7,1 11 18,-11-10-18,21 10 9,-21-10-3,11 10 1,10-10 0,-11 10-1,33-11 2,-12 11-3,-9 1 2,-1-12-1,0-10 4,-21 11 16,10-11 186</inkml:trace>
    </iact:actionData>
  </iact:action>
  <iact:action type="add" startTime="27289">
    <iact:property name="dataType"/>
    <iact:actionData xml:id="d3">
      <inkml:trace xmlns:inkml="http://www.w3.org/2003/InkML" xml:id="stk3" contextRef="#ctx0" brushRef="#br0">4202 7842 0,'11'0'605,"20"0"-599,1 0 3,0 0-2,0 0 1,-1 0 0,-20 0 0,-1 0 0,1 0 0,0 0 8,-11 11 32,10-11-16,1 0-23,-1 0-2,1 0 1,10 0 0,0 0 1,0 0-2,1 0 1,-12 0 0,11 0 1,-10 0 9,0 0-14,10 0 4,-11 0 1,11 0-1,-10 0 0,0 0 8,-1 0-9,1 0 10,-1 0-9,1 0 0,0 0 8,-1 0-1,1 0 2,-1 0 7,1 0 9,-1 0-2,1 0-22,0 0 6,-1 10-6,1-10 6,-1 0 66,1 0-73,10 0 0,0 0 16,11 0-22,10 11 9,1-11-1,-12 0-3,12 0-4,-33 0 7,12 0-3,-12 0 4,32 0 317,11 0-319,11-11-7,-43 11 8,32 0-3,-21-10 3,-1 10-3,-9 0 3,-1-11-3,-11 11 3,1 0 12,0 0-18,-1 0 25,1-10 14,-1 10-30,11 0-2,-10 0 0,0 0 2,-1 0-6,1 0 15,-1 0-13,1 0-2,0 0 4,-1 0-10,1 0 10,10 0-5,-11 0 5,22 0-5,-11 0 5,1 0-4,-1 0 4,0 0-5,11-11 7,-11 11-4,-11 0-1,12 0 4,-12 0-7,1 0 9,-1 0-6,1 0 2,10 0-3,0 0 2,11 0-1,0 0 2,-1-11-5,-20 11 0,31 0 2,-20 0 8,9 0-14,-20 0 8,10 0-2,-10 0 7,-1 0 1,-10-10 2,11 10 25,-1 0-11,22 0-29,-21 0 8,-1 0-2,1 0 41,-1 0-36,1 0-12,10-11 9,-10 11-2,10 0 3,-10 0 13,-1 0-11,1 0-11,20 0 11,1-10-5,-11 10-7,11 0 6,10 0 4,1-11 0,-43 1 100</inkml:trace>
    </iact:actionData>
  </iact:action>
  <iact:action type="add" startTime="36633">
    <iact:property name="dataType"/>
    <iact:actionData xml:id="d4">
      <inkml:trace xmlns:inkml="http://www.w3.org/2003/InkML" xml:id="stk4" contextRef="#ctx0" brushRef="#br0">5144 7768 0,'10'0'467,"1"0"-465,21 0 8,-11 0-3,0 0 4,0 0-4,-10-10 8,10 10-6,-10 0 11,-1 0 10,1 0-13,-1-11 13,1 11-20,0 0-9,-1 0 10,11 0-5,-10 0 4,-1-11-3,1 11 4,0-10 0,10 10-6,-11-11 3,12 11-4,-22-10 4,21 10 7,-11 0-13,11 0 7,-10 0-1,10-11 2,-10 0-3,10 11 7,-21-10-4,21 10-2,-10-11 1,-1 11 0,1-10 1,-11-1-5,0 1 3,10 10 3,1 0-9,0-11 17,-11 0-8,10 11-9,-10-10 9,11-1 6,-11 1-8,10-12-4,-10-9 2,0 20 5,0-10 7,0 0-17,0-11 7,0 21-2,0-10 2,0 11-1,0-1 1,11-10-2,-11 0 2,0 0 9,0-22-15,0 33 17,-11-22-18,1 11 11,10 0-6,-11-11 4,11 11-9,-10 0 6,10-1 0,-11 12 5,0-11-12,11-11 8,-10 11 2,-1 0-2,1-1-1,-1 12 2,11-11-8,-10 10 6,-1-10 1,-10 10-1,10-10 2,-10 11-1,10 10-1,-10-22 0,11 12 0,-1 10 0,1-11 0,-1 11-3,0 0 34,1 0-35,-11 0 17,10 0-9,-10 0-4,0 0 2,10 0-2,1 0 6,-1 0-4,0 0-5,1 0 1,-1 0 4,1 0-3,-12 0 2,1 0-2,11 0-3,-1 0 9,-10 0-3,0 0-8,0 11 10,-1-11-5,12 0 3,-22 10-3,22-10 2,-12 11-3,-20-11 4,31 0-3,1 0-4,-1 0 7,1 0-2,-11 0 1,10 11 10,0-11-16,11 10 6,-10-10-1,-1 0 1,1 11-2,-1-11 3,-10 10-2,0 1 1,10-11-1,11 10 0,-10-10 0,-1 11 1,-10 0 0,10-11 3,1 10-3,-12-10-1,22 11-4,-10-1 9,-1 12-2,1-12-10,-1 1 8,-10 10-1,21 0-2,-11-21 5,1 11 2,10 10-10,0-11 5,0 12 1,0-1 0,0-11-1,0 11 3,0 1-5,0 9 1,0-20 3,0 0-8,0 31 7,0-10 2,0-22 0,0 22-10,0-11 8,0 0-1,0 11 0,10-11 0,-10-10 2,0-1-1,11-10 4,0 32-7,-11-11-4,0 0 9,10 1 2,-10-12-11,11 11 9,-11-10-5,10 10 2,-10 0-5,11-21 6,-1 21-1,1 1 15,0-12-21,-11 1 7,10-11-1,1 21 0,10-10 0,-10-1 1,10-10-2,-11 21 1,22-21 1,-11 21-1,22-10 0,-33 0 0,1-11 0,10 10 2,0-10-2,-10 11 0,10-11 0,11 0 0,-1 0 0,-20 0 1,31 0-3,-10 0 2,21 0-5,-21 0 11,-1 0-12,-9-11 7,-12 11 11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19-02-16T14:07:55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842">
    <iact:property name="dataType"/>
    <iact:actionData xml:id="d0">
      <inkml:trace xmlns:inkml="http://www.w3.org/2003/InkML" xml:id="stk0" contextRef="#ctx0" brushRef="#br0">6223 7906 0,'11'10'100,"10"1"-93,0-11 7,0 10-3,11-10-8,-11 0 4,1 0 2,20 11 4,-10-11-10,-1 0 7,1 0-2,-11 0 1,-10 0-1,10 0 5,-10 0-4,-1 0 0,1 0 0,21 0 0,-1 11-3,-20-11 3,21 0-2,-11 0 4,11 21-9,-22-21 8,11 0-2,0 0 11,-10 0-15,0 0 4,-1 0 2,1 0 8,-1 0-15,1 0 5,0 0 10,10-11-8,-11 11-7,1-10 10,-1-1-1,12 11-5,-1-21-6,0 0 10,0 10-1,-10-10-6,10 0 4,-21 10 2,10-10-3,1 0 3,0 0-5,-11 10 5,10-10-3,1 21 2,-11-11-1,10-10 0,-10 0 0,11 21 2,-11-32-8,11 11 8,-1-21 0,-10 31-2,11-10-3,-1-21 1,-10 10 4,11 0-3,-11-21 2,0 11 3,0 21-3,0-11-7,-11-10 12,1 10-12,-1 11 8,1 0-3,10-1 2,-11 12 0,0-11 1,1-11-3,-11 11 2,10 0-2,-10-22 1,-11 22 1,11 11-2,-32-33 1,11 22 1,-32-21-6,0 31 4,21-21 3,10 32-1,22-10 0,-11-1-2,1 1 2,20 10-1,0 0 10,1 0 8,-1 0-24,-10 0 7,11 0-1,-12 0 1,-9 0-1,20 0 0,0 0 1,-31 0-1,10 0 0,1 0 0,-1 10 1,-10 1-4,20-11 5,-9 21-8,-1 11 13,11-22-9,-22 22 5,12-11-10,-1 22 12,32-33-5,-32 11-4,0 11 4,1-11 2,-1 0-3,-10 22 3,20-22-3,12-21 2,-1 32-1,11-22 0,0 22-1,0-11 2,0 11-1,0-22-1,0 12 3,11 9-8,-1 1 9,-10-11-3,22 11 1,-22-11 0,0 0-1,0 11 1,10 10-1,1-10 4,-1 0-7,1-11-4,10 21 11,-10-20-3,10-1 1,0-11-3,-10 12 3,10-12-7,-11-10 7,11 11-3,-10-1 2,10-10-1,11 11 1,-11-11-1,32 10 1,-32 1-1,0-11-1,-21 11 17,11-11-22,0 10 13,10 1-7,-11-11 1,11 10-7,11 1 8,-11 0-3,-10-1 3,0-10 15,-33 11 118,1-11-140</inkml:trace>
    </iact:actionData>
  </iact:action>
  <iact:action type="add" startTime="15879">
    <iact:property name="dataType"/>
    <iact:actionData xml:id="d1">
      <inkml:trace xmlns:inkml="http://www.w3.org/2003/InkML" xml:id="stk1" contextRef="#ctx0" brushRef="#br0">5842 12996 0,'-10'0'67,"10"-10"-62,-32-1 4,21 11 0,1 0-1,-32-32 0,10 11 2,0 0-8,-21 10 13,11-31-7,31 42 1,-42-21-7,11 0 10,0 21-3,10-11-2,-10 11 1,20-10 2,1 10-8,11 0 11,-33-11-4,12-10-5,-1 21 4,-11-11 1,12 11-2,10-10 3,-22-1-2,-10 11 3,22 0-5,-1 0 4,-11-10-8,12 10 7,20 0 0,-21 0 0,1 0-1,-1 0 1,0 0-1,0 0 3,-21 0-4,32 0-6,-21 0 7,-11 0 6,11 0-9,-11 31 4,-11-31 3,11 11-3,32-1-7,-42-10 9,10 11-8,-11 0 6,11-1 1,-10 11-1,10 1 2,21-22-6,-21 10-3,0 22 9,-42 0-3,42-11-1,-10 11 5,-11 10-5,52-32 6,-52 22-7,21-11-5,22 22 14,-22-22-11,0 11 10,11-1-5,31-31-8,-42 43 11,11-33-11,10 22 13,-10 10-9,10-10 3,0 21 1,22-32 1,-12 32-3,1-21-3,-11 21 6,22 0-2,-11 0 2,-11 0-2,21-32 1,1 21 0,-11 11 0,-1 21-8,12-32 9,-1 11-1,1 21 0,10-63 3,-32 63-8,32-32 7,-11 11-4,-10 0-6,0 11 9,0-11-5,21-22 9,-32 22-9,22 43 5,10 52 4,-11-64-2,11 12-4,0-65-6,-21 33 4,21-1 2,0 1 4,0-1-1,0 11-2,0-31 0,0-22-8,0 32 12,0 10-3,21 1-6,-10 10 6,20 32-1,-10-11-2,-10-63 1,31 52 1,-10 12-6,0-22 5,10 0 1,1-21 0,-43-32-1,31 11 0,1 21 0,0-11 1,0-31-2,10 20 2,-21-20-1,-10-1 0,20 1 0,12 10-1,10-10 1,21 21-1,10-11 3,12 21-4,-65-42 4,54 32-3,10 0-3,1 10 9,-12-10-4,33 10-2,-1 11 2,-74-43-2,75 12 3,10-12-9,0-10 8,-21 21 2,-1-21-7,-30 11 4,-44-11 0,33 0 4,-11 11-1,10-11-9,-10 10 7,11-10-1,-22 0 0,-10 0 1,31 0-1,-10 0 1,11 0-1,-1 0 1,-10 0-1,-11-10 0,-20 10 0,30-11 0,12 0 0,-11 11 1,-11 0-1,11-21 1,-11 21-4,-20 0 4,41 0-1,-10-10 2,-32 10-8,11-11 10,-11 11-4,0-11 0,-10 11 0,10-10 1,11 10-6,0-21 11,10 10-6,-10 1 2,21-1-7,-32 11 5,21-32 1,0 22-1,1-12 0,10-9-1,0 10 2,-11-11-2,-10 11 3,21-11-5,21 0 5,0 0-2,0-10-5,-21 0 6,-22 10 2,1 11-1,42-53 3,-31 42-1,-1-21-6,0 0 7,1-10-11,-33 41 7,22-9-1,-21-1 0,31-10 0,-32 10 0,1 0 1,0 22 0,-11-1-4,10-21 2,-10 11 3,11 0-3,-1-11 3,-10-10-3,0 31-3,0-52 9,0 10-4,0-11-7,0 1 11,-10-32-5,-1 52 2,11 22-9,-10-42 12,10-1-5,-11 11 0,0 0 0,1 11 1,-11-11-1,21 42-6,-11-31 8,1 10-4,-12 1 4,12-22-3,-11 21 2,-1-21-1,12 32 2,-11-32-3,-22 0 3,33 21-3,-11-10 3,10 10-5,-10 22 0,21-12 3,-11 1 5,1 0-6,-22 0-3,21 0 4,-10 0 5,-11-22-5,22 33 4,-22-22-10,11 0 5,-21-10 2,10 10-1,-10 0-4,10-10 9,21 31-4,-21-20-2,11 9 3,0-9-8,-11 10 10,11-22-4,0 22 2,10 10-8,1-10 8,-11 0-3,10 11 2,1-1 0,10 0-1,-11-10 0,0 11 1,-10-12-1,-11-20 2,1 21-1,10-11-3,-1 11-2,-20-21 4,31 31 2,1-10-2,-32 0 0,31 0 1,-10-11-1,0 11 0,10 10 1,0-10 0,1 10-3,-11-10 1,10 0 3,-10 0-3,0 0 4,10 10-10,-10-10 8,0-11-1,0 11 1,10 10-1,1 1 1,10-1-1,-11 1 1,0 10-1,1-11 1,10 1-1,-11 10 1,1-11-3,-12 0 2,12 1-4,-1-1 3,1 1 14,-11-1 8,21 0-27,-22 1 8,12 10-4,-11-21 4,10 21-2,0-11 2,11 1 3,-10-1-9,-1 11 60,-20-11-61,9 11 11,1-21-7,11 11-6,-22 10 5,21-11 9,1 0-10,-1 11 98,1 0-97,-1-10 4,0 10-9,1-11 9,-1 11 10,11-10-17,0-1 5,-10 1 1,10-1 17,-11 11 5,-31 0 180,-96-11-209,32-31 9,11 21-5,42 0 4,32 10-4,-11-21 4,11 32-7,10 0 6,1 0 34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19-02-16T14:09:0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33">
    <iact:property name="dataType"/>
    <iact:actionData xml:id="d0">
      <inkml:trace xmlns:inkml="http://www.w3.org/2003/InkML" xml:id="stk0" contextRef="#ctx0" brushRef="#br0">7483 7546 0,'-11'-11'19,"1"11"-10,-1 0-8,0-10 13,1 10 6,-1 0-1,-10-11-7,0 11-6,0-10 2,-11 10 4,11-11-4,10 11 0,-10 0 1,0 0-2,0 0 4,0 0-8,-1 0 7,12 0-1,-11 0 7,0 0-4,-1 0-10,1 0 6,11 0 1,-12 0 0,12 0-1,-1 0 2,-10 11 2,0-1-4,0 1 1,0-11 0,10 10-1,-21 1-1,22-1 0,-22 1 1,21-11-2,1 21 2,10-10-1,0-1 4,-11 12-4,11-12-2,-10 1 5,-1-1-4,0 11 17,1-21-20,-1 22 6,1-1-2,10-11 0,0 12 4,0-1-2,0 0 1,0-11-8,0 1 9,0 10-3,0 0 0,0 1 0,0-1 0,10 0-2,-10-11 2,11 12 0,10-1-1,-21 0 1,21 0 4,0 11-4,-10-11 1,-11-10-3,11 10 4,-1 0-3,1-21 3,10 21-9,-11-10 12,12 10 0,-12-21-9,43 32 12,-21-22-5,-11 11-2,0-10-7,22 0 9,-12-1 1,12-10-3,-12 11 3,1-1-6,0 11 1,21-21 3,-32 0-7,11 11 10,21 0-11,-22-1 13,1 1-11,21-11 3,-21 0 1,-11 0 0,11 0 0,-1 0 1,12 0-1,-11 0 1,10-11 6,0-10-7,-21 10-7,32-20 6,-21 10 2,0-1-6,0-20 10,-11 21-5,0-11 1,-21 22-1,21-22 0,-21 11-1,11-11 2,-11 11-2,0-11 1,0 11-1,0 10-3,0-10 9,-11 0-9,0 0 5,1-11 4,-1 11-10,1-22 6,-1 43 1,1-31-3,-12 20 2,1-10-2,11 10 2,-12 1-2,12 10 0,10-11 1,-21 11 1,10 0-3,-10-10 1,10 10 5,1 0-4,-1 0-1,11-11 1,-21 11-1,10 0 1,-20-11 3,10 11-8,10-10 9,-21-1-8,0 11 4,1 0 2,10-10-2,-11 10 1,-11 0-1,12 0 11,10 0-16,-22-11 8,11 1-1,11-1-3,-42 11 1,52-11-5,-21 1 5,1-1 2,20 11-4,22 0 130,31 0-110,-10 0-12,0 0-11</inkml:trace>
    </iact:actionData>
  </iact:action>
  <iact:action type="add" startTime="19381">
    <iact:property name="dataType"/>
    <iact:actionData xml:id="d1">
      <inkml:trace xmlns:inkml="http://www.w3.org/2003/InkML" xml:id="stk1" contextRef="#ctx0" brushRef="#br0">4414 16245 0,'53'0'233,"10"0"-227,-21 0 4,1 0-3,-1 0 2,11 0-1,-32 0 1,11 0-2,-11 0 4,0 0-10,-10 0 11,-1 0-9,1 0 10,0 0-6,10 0 2,-11 0-1,11-10 1,1 10 9,-12 0-15,11-11 5,-10 11 0,0 0-1,-1 0 2,11 0 9,0 0-10,1-10 1,9 10-2,12-22 2,-12 22-2,-20 0 1,21 0-1,-11-10 3,11-1-4,-11 11 3,0-21-3,0 11 4,-10 10-3,21-22 2,-11 12-2,10-1 2,-9-10-2,-1 10 1,21-10 0,-31 21-1,-1-21 2,33 11-3,-12-22-1,-9 21 9,20-31-5,-21 21-3,-10 10 5,20-21-10,-9 11 10,-1-11-3,10 11 2,1-21-2,-11 10 2,-10 22-4,21-33-2,-11-10 4,21 11 4,-10-32-4,-21 32-4,-1-11 4,-10 21 1,11-21-1,-1 11 2,-10-11-7,11 21 8,-11 0-3,0 11 4,0 0-4,10 0-2,-10 0 3,0-1-3,0-9 3,0 10-3,0-1 3,0 1-2,0 0-1,0-11 3,-10 11 2,-1-21-4,1 10-3,-1 11 8,1 0-5,-12-11 1,12-21-1,-22 21 4,11-10-2,0 10-2,0 11 0,-1 0 1,-9-21-1,9 10 2,12 11 1,-1-1-1,-10 1-2,11 11-4,-1-22 9,-10 11-3,0 0-2,-22-32 1,22 10-1,0 22 2,10 11-3,-10-22 2,-11 11-3,1 0 9,10-11-5,-1 11 1,1-11-8,11 32 9,-22-11-3,0-31-3,11 21 5,-21 10 0,10-10-1,0 10-7,22 1 8,-22-1-2,11 11 0,10-10-2,0 10 3,1 0 1,-11 0 7,10 0-9,-10 0-2,0 0-2,0 0 6,-1 0 1,12 0-4,-11 0 11,0 0-9,-1 0-7,1 0 8,-11 10-2,22-10-1,-22 11 0,0-11 7,-10 21-11,10-10 8,1-1-3,-12 11-2,33-21 3,-12 11-1,1-11 0,-21 21-1,31-10 2,-20-1 2,9 1-3,22-1-1,-21-10 2,-21 32-2,21-21 2,-11 10-3,11 0 2,0 0-2,10-21 1,-10 21-1,0 1 7,-22 9-6,22-9 2,0-1-5,0 10 4,10-20 4,1 10-5,-1 0 1,1 1-1,-12-1 4,12 10-4,-1-9-3,1 9 6,-1-9-5,-21 9 6,32 1-2,-21 10-3,21-10 4,-10-11-2,-1 0 1,0 11-3,1 0 1,-1 10 5,1-10-2,-1 0-8,11-11 9,0 11-1,-10-11 2,10 0-6,0 21-5,-11-20 10,11 9-3,0-20-3,-11-1 4,1 12 2,10-1-1,0-11-3,0 12-6,0-12 9,0 1 3,0 10-9,0 0 13,0-10-7,0 10 0,0 0-9,0-10 8,0 20 3,0-20-9,10 21 6,-10-22 4,11 33-7,-11-33 1,0 1 1,11 10-2,-11 0 5,10 0-4,1 0 0,-1 11 3,1-11-1,-11 11 6,21-11-8,-21 0 2,11 1-3,-1-1 4,1 10-4,-1 1 10,1-21-6,0 10-4,-1-21 5,-10 11-5,11 10 4,-11-11-3,21 1 2,-11-1-2,-10 12 2,11-1 11,0-11-18,-11 1 5,10 0 1,1-1 1,-1 1 0,1-1 8,-11 1-9,11 10 7,-11-10-6,10 10-3,1 0 4,-1-10-3,-10-1 2,11 1-2,-1 10-3,1-11 8,0 12-4,-1-12 0,-10 11-1,11-21 12,-1 11-10,-10 0-2,11-11 22,-11 10-13,11-10-6,-11 11-3,10-1 2,1 1 7,10-1-1,-11-10-8,1 0 30,0 0-7,-1 0-1,1 0-14,-1 0-9,1 0 20,0 0-19,-1 0 2,1 0-1,10 0 0,-11 0 12,1 0-12,0 0 144,20 0-138,1 0-3,-11 0-9,0 11 9,-10-11-2,0 0 1,-1 0-9,1 0 20,21 0-18</inkml:trace>
    </iact:actionData>
  </iact:action>
  <iact:action type="add" startTime="41422">
    <iact:property name="dataType"/>
    <iact:actionData xml:id="d2">
      <inkml:trace xmlns:inkml="http://www.w3.org/2003/InkML" xml:id="stk2" contextRef="#ctx0" brushRef="#br0">8404 15833 0,'10'10'442,"11"11"-434,0-10 0,-10 0 0,0-1 2,-1-10-7,-10 11 7,11-11-4,-1 0 3,1 10-1,0-10 1,-1 0 9,-10 11-9,11-11-5,10 10 3,0-10 3,-10 0-7,10 11 18,0-11-12,-10 0-3,-11 11 23,10-11 27,11 0-53,0 0 7,32 0 1,-21 0-4,10 0-6,1 0 13,-43-11-6,10 11 1,1 0-7,-11-11 13,11 11-3,-11-10 41,10 10-36,-10-11-11,11 1-5,-1-1 18,-10 1-15,0-1 35</inkml:trace>
    </iact:actionData>
  </iact:action>
  <iact:action type="add" startTime="51465">
    <iact:property name="dataType"/>
    <iact:actionData xml:id="d3">
      <inkml:trace xmlns:inkml="http://www.w3.org/2003/InkML" xml:id="stk3" contextRef="#ctx0" brushRef="#br0">9049 15007 0,'11'0'152,"10"0"-144,0 0 3,11 0-9,0 0 7,-11 0-1,32 0 1,-11 0 1,0 0 0,-31 0-4,-1 0-2,1 0 7,0 0 146,20 0-152,-20 0 3,31 0-7,-10 0 11,-11-10-5,-10 10 2,-11-11 40</inkml:trace>
    </iact:actionData>
  </iact:action>
  <iact:action type="add" startTime="53934">
    <iact:property name="dataType"/>
    <iact:actionData xml:id="d4">
      <inkml:trace xmlns:inkml="http://www.w3.org/2003/InkML" xml:id="stk4" contextRef="#ctx0" brushRef="#br0">7282 7239 0</inkml:trace>
    </iact:actionData>
  </iact:action>
  <iact:action type="add" startTime="54125">
    <iact:property name="dataType"/>
    <iact:actionData xml:id="d5">
      <inkml:trace xmlns:inkml="http://www.w3.org/2003/InkML" xml:id="stk5" contextRef="#ctx0" brushRef="#br0">7282 7239 0</inkml:trace>
    </iact:actionData>
  </iact:action>
  <iact:action type="add" startTime="55158">
    <iact:property name="dataType"/>
    <iact:actionData xml:id="d6">
      <inkml:trace xmlns:inkml="http://www.w3.org/2003/InkML" xml:id="stk6" contextRef="#ctx0" brushRef="#br0">7282 7239 0,'-11'0'276,"43"0"511,-22 0-777,22 0-5,-11 0 7,11 0-6,-21 0 4,-1 0-3,1 0 6,10 0-5,0 0 0,0 0 0,11 0 0,0 0 0,10 0 0,-31 0 1,10 0-2,0 0 1,0 0 1,11 0-1,10 0 0,-20 0 0,-1 0 7,21 0-6,-31 0-2,-1 0 2,11 0-2,1 0 1,-12 0 1,11 0-1,11 0-1,0-11 1,0 11 6,-11 0-6,21 0-2,-31 0 3,31 0-2,-21 0 2,0-10-3,-10 10 11,-1 0 41,1 0-55,0 0 12,10 0-13,0 0 9,0 0-2,-10 0 2,-1 0 32,11 0-27,1 0-13,-1 0 11,0 0-4,11 0-4,-1 0 5,1 0-9,0 0 7,-11 0 0,0 0 1,22 0-4,-12 0 5,-9 0-9,9 0 7,-10 0 0,-10 0-1,0 0 0,10 0 2,-11 0-7,12 0 9,-1 0-3,0 0-2,-11 0 1,12 0-2,-12 0 5,1 0-4,10 0 2,-10 0-2,10 0 24,-11 0-22,22 0-2,0 0 3,0 0-2,-11 0 1,10 0-1,-9 0 1,-1 0-7</inkml:trace>
    </iact:actionData>
  </iact:action>
  <iact:action type="add" startTime="58384">
    <iact:property name="dataType"/>
    <iact:actionData xml:id="d7">
      <inkml:trace xmlns:inkml="http://www.w3.org/2003/InkML" xml:id="stk7" contextRef="#ctx0" brushRef="#br0">9017 6985 0,'0'11'219,"32"10"-211,-21 0 0,10 21-1,-11-42 2,-10 11-3,11-1 3,0-10-6,-1 11 17,11 10-10,1 0 5,-12-10-8,11 10 4,0-10-5,-10-1 4,-11 1-8,0-1 12,11-10-11,-1 11 15,1 0-9,-1-1-1,12 11-6,-12-21 8,1 21-1,-11-10 1,10 0-3,-31-11 122,-21 0-120,31 0-1,1 10 0,-1-10 0,-10 0-1,10 0 2,-10 11-6,0-11 6,10 0-1,-10 0 10,0 10-6,0-10-10,0 22 5,10-22 4,-10 0-2,0 10-2,0 1 2,10-11-3,-21 31 0,32-9 5,-10-12-1,10 1-4,-11-1 2,22-10 106,10 0-111,0 0 8,-10 0-7</inkml:trace>
    </iact:actionData>
  </iact:action>
  <iact:action type="add" startTime="63659">
    <iact:property name="dataType"/>
    <iact:actionData xml:id="d8">
      <inkml:trace xmlns:inkml="http://www.w3.org/2003/InkML" xml:id="stk8" contextRef="#ctx0" brushRef="#br0">8583 8139 0,'22'0'72,"9"0"-68,-9 0 7,-1 0-1,-11 0-7,22 0 9,-21 0-4,31 0 1,11-11 8,-32 0-14,-21 1 4,32-1 2,-22 1 1,12-1-1,-12 0-2,11 1 2,-10 10-2,-1 0 11,-10-11 12,0-10 7,0 11-35,0-12 6,0 1-1,0 0 2,0 0 10,0-21-10,0 20 6,0-9-7,-10 20-6,-1 0 12,-10-10-3,0-10-8,0-1 5,0 11 0,10 10-2,-10 0 3,21 1-2,-11-1 6,-10 1-11,11-11 9,-1 10-3,0 0 4,1 11-11,10-10 8,-11-1-1,1 11 3,-1-10-2,-31-12 3,21 22-2,10-10 1,0 10-4,11-11-2,-21 11 5,11-10 7,-1 10-11,0-11-5,1 11 15,-1-10-13,1 10 10,-11-11-6,-1 11 2,12 0-2,-1 0-3,-10 0 9,0 0-3,0-11-5,0 11 4,10 0-7,-10 0 15,10 0-2,-10 0-12,0 0 4,10 0 0,-10 0 3,11 0 0,-12 11 8,12 0-11,-11-11 3,10 21-4,0-11 3,1-10-3,-1 21 3,1-10-2,-11 0 2,10 10-2,11-11 2,-11 12-2,1-12 14,-1 1-18,1 10 4,-1 0 1,0-21-1,1 21-1,-1-10 7,1-1-5,-1 1-5,1-11 10,-1 11-10,11 10 11,-11 0-11,11-11 8,0 12-2,0-12-2,0 22 1,-10 0 5,10-22 0,0 1-5,0-1-2,0 22 3,0-21-3,0-1 2,0 1 0,10 0 0,-10-1 0,0 11-1,0 0 1,11 1 0,-11-12 0,21 11 3,-10 11-2,10-11 7,11 11-7,-11-21-5,11 10 3,-22 0 2,11-10-2,-10-1 2,10 1-3,11-1 3,-22 1-2,12-11 4,-1 10-4,0-10-3,0 0 8,11 0-3,10 0-2,22 0 1,31 0-1,11 0 3,-75 0-2,54-21 0,0 0 0,-32 21-5,-22-32 8,-9 32-3,-12 0-2,1 0 156,-1 0-153,12 0 9</inkml:trace>
    </iact:actionData>
  </iact:action>
  <iact:action type="add" startTime="74522">
    <iact:property name="dataType"/>
    <iact:actionData xml:id="d9">
      <inkml:trace xmlns:inkml="http://www.w3.org/2003/InkML" xml:id="stk9" contextRef="#ctx0" brushRef="#br0">13007 14362 0,'-10'-11'4,"-1"11"7,1 0 2,-12-11 0,-9 1-6,9-1 9,-9 11-5,-12-10-8,22-1 6,-11 11 0,11-11 1,11 11-1,-11 0-3,-11 0 5,21 0-9,-10-10 9,0 10-1,0-11-2,0 11 5,21-10-9,-11 10 12,0 0-3,1 0-10,-11-11 141,-1 11-139,1-10 7,0-1-6,0 11-4,-11-11 4,11 1 4,0 10 4,0 0-13,0 0 10,10 0-4,0 0 0,1 0 5,-11 0-3,-22 0-2,33 0 2,-11 0-2,-1 0 0,1 0 1,0 0-1,0 0-3,0 0 7,-11 10-2,11 1 3,0 0-3,-11-1 1,11 1-3,0 10 1,-11-21 4,11 21-3,10-21-2,-21 11 2,11-1-2,0-10 3,0 21-8,0-10 9,-1 0-4,12-1 0,-11 1 4,-11-1-2,11 11-2,-11 1 0,0-1-3,11 0 7,11-10-6,-12 10 7,-9 0-8,20 21 7,-10-21-1,10 1-5,-10-1 4,11-11-1,-1 11-4,-10 1 6,10-1-2,1 0-1,-12-10 6,12 10-6,-1-11 1,1 11-1,-1 1 1,-10-1 0,10 11 1,1 10 0,-22-10 0,32-22-2,-21 33 1,10 9-1,-10-20 0,11 21 2,-12 11-2,22-43 1,0 0-1,-10 42 5,-1-31-6,11 32 3,0-22-6,0 0 10,0-20-6,0 30 1,11-20-1,-1 0 1,1 0 0,10 10 2,-10-21-7,-1 0 12,-10 1-9,21-12 2,-10 11 0,10 0-2,0 1 3,1-1 0,-12-21-6,11 10 7,11 12-2,10 9 2,-10-10-2,0-10 0,10 10-1,-10 11-4,21-11 9,21 11-1,-11-11-9,12 11 11,-1-22-4,-21 22-2,-22-21-4,12-1 11,10 1-2,-1-1-11,12 12 10,-11-12-3,10 1 3,-41-11-5,41 10 5,11-10-9,-10 0 6,-1 0 0,11-10-2,-42-11 3,0-1 1,10 1-1,11-21-3,-21 10 3,10-21-2,0 0 2,1-10-3,-33 42 2,33-32-2,-1 0 7,0-21-6,-21 21 1,11 0-1,-21 11 0,-1-1 6,1 12-10,0-33 4,-11 11 4,10 21-3,-10-10-2,0 0 0,0 21 8,0-11-11,0 0 7,0 0-1,0 1-3,0-12 3,-10 11-1,-1 22 1,11-22-4,-11 11 3,11 10 1,0-10 2,-10 0-4,10 0 2,0 10-3,-11-10 4,1-11-4,10-10 2,-11 21 0,0-11 0,1 11-4,-1 10 6,11 1 3,-10-1-5,10 1 9,0-12-9,0 12 0,-11 10-6,11-11 8,-21-10-1,10 11-2,-10-12 2,0 1-3,10 0 0,-10 10 4,11-20-3,-11 10 4,-1 10-1,-20-10-4,21 10 3,10 1-2,1-1 1,-1 11 10,1 0-11,-1-11 1,-10 11 0,10 0 0,11-10 0,-32-1-2,1 1 10,10-1-6,10 11-4,0 0 4,1 0-3,10-10 2,-11 10 2,11 10 114,0 1-110,0-1-6,0 1-1,11-11-5</inkml:trace>
    </iact:actionData>
  </iact:action>
  <iact:action type="add" startTime="82451">
    <iact:property name="dataType"/>
    <iact:actionData xml:id="d10">
      <inkml:trace xmlns:inkml="http://www.w3.org/2003/InkML" xml:id="stk10" contextRef="#ctx0" brushRef="#br0">6689 7736 0,'-11'0'336,"11"11"-326,0 0 7,0 10-10,-10-11 4,10 11-10,0-10 9,0 0-2,0-1 18,0 1 132,0 10-148,0-10-2,0 10 1,0 0-6,10-21 4,-10 10 2,0 12-2,0-12 8,0 11-13,0 11 9,0-21-1,11 10-2,-11 0-6,0 0 13,0 0 2,0-10-16,0 0 7,0 10 0,0-11 6,0 11 6,0 1-11,0 9-6,0-20 9,0 10-3,0 0-3,0 0 4,0 11-3,0-21 3,0-1-2,0 12 0,0-12 3,0 1 6,0 10-12,0 0-4,0-10 14,0 10-12,0 11 12,0-22 0,0 11-9,0 0 4,0 1-9,0-1 8,0 0 9,0 0-1,0-10-13,0 20 10,0-9-2,0-1-3,0 0-2,0 0 3,0 0-7,0 0 12,0-10 1,0 10-13,0-10 6,0 10-1,0 0-1,0-10 1,0 10 1,0 0 10,0-10-12,0 20 2,0-9-1,0-12 2,0 11-8,11-21 8,-11 21-2,0 1 1,0-1-1,10-11-1,-10 1 1,0 10 10,0 0-10,0 11 1,11-11 1,-11 11-8,0-11 6,0 0 1,0 11-1,10-21-1,-10-1 1,0 1 1</inkml:trace>
    </iact:actionData>
  </iact:action>
  <iact:action type="add" startTime="85697">
    <iact:property name="dataType"/>
    <iact:actionData xml:id="d11">
      <inkml:trace xmlns:inkml="http://www.w3.org/2003/InkML" xml:id="stk11" contextRef="#ctx0" brushRef="#br0">6509 9144 0,'0'11'229,"0"-1"-227,11 11 17,-11 0-1,10-10-9,1 0-2,-11-1 2,0 1-2,10-1 3,1 1 4,0 0-6,-1 10 2,1-11-8,-11 11 5,10-21 5,-10 11-4,0 0 0,0-1-2,0 1 3,11-1-2,-11 1 22,11-11 61,-1 11-61,1-11 147,-1 0-173,1 0 4,10-11 22,11-10-20,0 0-6,-11-1 9,0 1-4,-11 11-6,1-11 12,-11 10-7,11 0 2,-1-10-2,1 21 9,-11-10-7,0-1 9,10 11-10,1-11 1,-11 1 6,11-1-1,10 1-11,-21-1 25,0 1-3</inkml:trace>
    </iact:actionData>
  </iact:action>
  <iact:action type="add" startTime="95641">
    <iact:property name="dataType"/>
    <iact:actionData xml:id="d12">
      <inkml:trace xmlns:inkml="http://www.w3.org/2003/InkML" xml:id="stk12" contextRef="#ctx0" brushRef="#br0">7112 9155 0,'0'10'7,"-10"-10"5,10 11 8,0-1 51,0 1-66,0-1 6,0 1-1,0 0 2,10-1-6,1-10 5,0 11 1,-1-1 1,1-10-5,-11 11-6,10-11 11,11 0 0,1 0-12,-1 11 10,11-11-6,-11 10 4,10-10-2,-9 0 5,20 0 0,-31 0 6,10 0-10,10 0 0,-31-10-5,22 10 8,-12 0 0,11 0-9,-21-11 8,11 11 2,0-11 10,-11 1-16,10-11 3,22-1-2,-11 1 3,-21 11-3,21-22 3,0 11-8,-21 0 15,11-1-16,0 1 5,-1 0 6,-10 11-9,0-1 9,11 0 6,-11 1-10,10-11 0,-10 10-1,0 0 1,0 1 1,11-11 14,-11 0-19,10-1 6,-10 12-8,0-1 6,0-10 1,0 0-3,0 0 5,0 0-4,0 10 2,0 0-3,-10 1 2,10-11-5,-11-1 8,-10 1-3,11 0 1,-12 11-2,12-12 3,-1 12-1,1-1-2,-12-10-3,1 10 7,0 1-2,0-1 0,10 1-6,1 10 20,-11-11-21,21 1 8,-11 10-4,0 0 2,-10-11-1,11 11 2,-1 0 1,-10-11 0,10 11-4,1 0 2,-11-10 0,10 10-2,0 0 1,-10 0 9,0 0-15,11 0 6,-1 0 0,0 0 5,1 0-3,-1 0 3,1 0 1,-1 0-6,0 0-4,1 0 22,-11 0-15,10 0 8,1 0-6,-1 10 12,11 1-21,-11-11 4,11 11 4,0-1-3,-10 1 1,-1-11 9,1 10-15,-1 1 3,0-1 3,1 1-3,10 10 4,-11-21-3,1 21 2,-1-21-1,11 11 1,-10 0-3,-1 10 5,0-11-4,1 1 3,-1 10-4,11-10 3,0-1-1,-10 1 3,-1-1-10,11 1 9,0 0-1,0-1 1,-11 1-2,11-1 4,-10 11-7,10 1-2,0-12 6,0 11 0,0 1 2,0-1-5,0 0 2,0 0-1,10-21 1,1 0-2,-11 11 7,0-1-6,11 1 9,-11-1-6,10-10-1,-10 11 2,11-11 0,-1 11-5,12-1 2,-1 1 10,-11-11-11,-10 10 1,0 1 16,11-11-9,-1 10 37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19-02-16T14:11:17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999">
    <iact:property name="dataType"/>
    <iact:actionData xml:id="d0">
      <inkml:trace xmlns:inkml="http://www.w3.org/2003/InkML" xml:id="stk0" contextRef="#ctx0" brushRef="#br0">5948 14023 0,'-32'-11'7,"1"1"1,-12-1 3,12-10-8,-33 10 9,54 11-3,-33-21-2,-31 0 1,42-11 0,-21 22-4,-21-22 7,32 21-5,0 1 7,-22-11-3,1 10-8,-33-21 9,12 32-8,-1-10 8,-10 10-1,63 0-4,-42 0 3,0 0-2,-11 0 3,22 0-4,-1 0 3,-31 10-2,74 11 4,-43-10-4,-10 0 2,11-1-2,-11 11 2,42 1-2,11-22 3,-11 10-4,-10 11 3,10-10-3,0 21 1,-10-11 1,10 0 0,11-10 0,-32 31 2,21-21-2,-21 21-5,0 1 8,11-12-3,10 12 1,22-22-4,-22 0 6,21 11-1,11 0-1,-10 10-3,10-10 6,-11-11-10,11-11 9,-10 22-2,-11 0 0,-1 0-4,-9 21 3,9 21-2,12-21 4,-11-22-2,21 33 1,-11 21 0,11-22 1,0 11-8,0-10 6,21 10 1,-21-53 0,11 42-1,-1-31 1,1 21 0,21 11-4,-11-12 0,11 1 8,-22-31-9,33 52 4,-22-43 2,21 43-3,-21-21 3,11-21-6,-11 21 8,-10-32-9,21 11 9,10 10-7,0 11 7,11-10-6,0 9 0,11-9 5,-33-33-5,33 33 3,31 10 1,0-11-6,1-10 5,9 10 1,-52-21-3,74-10 2,21 10-6,1-21 8,-1 0-4,0 0 2,-10-11 1,-96 1-2,74-1-2,-42-42 2,-21 32 3,-21 0-2,-11-11-3,-10 32 2,-1-10-1,12-12-1,-1-9 5,10-1-2,-9 11-2,9 0-1,-9-11 5,-12 21-5,1-20 0,10-12 3,-11 11-1,12 1 0,-12-1 2,22-10-2,-11 31 0,-10-31-3,10-11 5,11 10-3,-11-9 1,-11 9 1,22-10 0,-21 32-3,-1-42 5,1 10-8,21-21 10,-22 31-7,1-10 2,-1 0-1,-10 32 6,11-21-7,0 10 1,-11-10 1,0 10-1,0 11 4,0 0-4,0 10 1,0-10-2,0 0-1,0 10 5,0-10 2,0 0-6,0 10 2,0 1-4,0-11 7,-11 10 8,11-10-12,-21 0 2,10 10-3,1 1 8,-1-12-12,-10-9 6,10 20 0,1-10-1,-1-11 1,-10 11 1,10 0-1,-10 10 0,-11-31 0,32 31-2,-10 11 3,-1-10-3,1-11 0,-1 10 7,1 0-5,-1-10-1,0 11 1,1-1 11,-1 0-12,-10-10 2,10 11-3,-20-1 4,20 1-3,-21-12 4,11 12-9,21-1 7,-10 11 0,-1 0 1,11-10-2,-11 10 3,11-11-7,-10 0 5,-1 11-7,1-10 9,10-1-3,-21 1-1,10-11 4,0 21-4,-10-11 2,11 0-3,-1 1 5,-10-1-4,10 1 1,1-1-1,-1 0 10,1-10-8,-12 11-3,1-1-1,11 11 7,-1-10-5,0-1 10,1 11-10,31 0 83,43 0-82,20-21-1,11-11-3</inkml:trace>
    </iact:actionData>
  </iact:action>
  <iact:action type="add" startTime="16791">
    <iact:property name="dataType"/>
    <iact:actionData xml:id="d1">
      <inkml:trace xmlns:inkml="http://www.w3.org/2003/InkML" xml:id="stk1" contextRef="#ctx0" brushRef="#br0">8075 8382 0,'-21'0'8,"0"0"1,11 0-1,-12 0 11,12 0-16,-1 0 10,-21 0-6,32 11 2,-21-11-2,21 10 2,-31 1-1,9 20 0,1 1-5,-11 0 9,1-11-8,20 21 9,1-42-5,-1 32-1,0-11 2,1 32-3,-1-21-1,1 10 7,-12 1-1,22-22-10,0 11 7,0-1 2,11 12-1,0-12-2,-1-9 4,1 9-8,-11-9 10,10 20-7,1-21 2,0 11-1,-1-11 0,1 0 3,10 11-3,-11-11 2,33 11 1,-22 0-1,32-11 1,-21 21-7,10-21 3,-10 22 2,-22-43-1,22 21 5,0-11-5,0 1 1,-11-1 3,0-10-8,21 0 9,-31 0 6,31 0-15,-21 0 5,11-10 2,0-1-7,10 1 9,-21 10-5,22-32 2,10 21-1,-1 1-2,-20-11 3,0 21-2,-21-22 5,-11 12-4,21-1 1,-11 11-7,1-21 7,-1 11 1,1 10-1,-11-11-3,0 0 4,0 1-4,11-1 16,-11-10-17,0 10 3,0 1 0,0-11-1,0 0 1,10-1-1,-10 12 0,0-11 1,0-1 0,0 12 0,0-22-1,0 11-1,0 0 5,0-11-5,0 11 4,0 0-2,0 10 2,-10 1 0,10-12-8,0 1 16,-32 0-8,21-21-1,1 31 1,-1-21-4,-31 11-1,31-11 1,-10 11 4,0 0-2,10-21 0,1 42 0,-1-21-1,1-1 1,-12 1 0,12 0 0,-1 11 0,-10-12 1,10 22-2,11-10 1,-21-1 1,0 1 0,11-1-3,-12 0 6,12 11-6,-1-10 12,1 10-9,-12 0-2,12 0-4,-1-11 5,-10 11 0,21-10 2,-10 10-2,-12 0-1,12-11 4,-11 11-3,10 0 9,43 0 70,10-10-75</inkml:trace>
    </iact:actionData>
  </iact:action>
  <iact:action type="add" startTime="18886">
    <iact:property name="dataType"/>
    <iact:actionData xml:id="d2">
      <inkml:trace xmlns:inkml="http://www.w3.org/2003/InkML" xml:id="stk2" contextRef="#ctx0" brushRef="#br0">10023 9514 0,'-11'0'16,"1"0"-14,-1 0 17,0 0 3,1-10-12,-1 10-1,1 0-5,-1-11 3,1 11 2,-1 0 27,0-10-21,-10-1 0,11 11-6,-12-21 2,1 21-8,0-11 5,0 1-2,10-1 3,-10 1-1,0 10 5,10 0 3,1-11-15,-1 0 7,1 11-1,-11-10 5,10-1 8,-10 11-16,10 0 6,1 0-3,-1-10 1,-10 10 10,10 0-15,-10 0 6,11 0-2,-12 0 2,1 0 9,11 0-9,-1 0-2,0 0 4,1 0-9,-1 0 6,-20 0 12,-12 0-15,11 10 1,11-10 3,-10 11 1,-1-1-2,21-10 2,-10 11-1,0-11-8,0 11 8,0-1 1,-11 11 2,-11 0 6,12 1-17,-1-1 11,-10-11-5,20 33 3,1-33-4,11 1-3,-11 10 8,-1-10-5,1 20 2,0-9 2,0-1-2,-11 0-1,32-11 0,-10 1 1,-12 21 2,12-22-4,-1 12 2,1-12 1,10 1 1,-11-1-4,11 11 2,0-10 2,-11 21-1,11-22-7,-10 12 10,10-12-2,0 1-1,0-1-3,0 11 1,0 1 1,0-12-1,0 11 2,0 1 1,0-1 14,10 10-22,12-20 5,-12 21-2,1-11 4,21 0 1,-32-10 0,10-11-5,11 10 1,-10 1 4,-1-1-5,1 1 4,10 0 1,0 10 7,1-11-7,9 12-9,1-12 7,-11 1 2,11-1-3,-21 1-1,20 10 6,22-10-4,-21-1 2,0-10-6,-1 11 2,-9-1 3,-12-10 1,1 0 2,-1 0 12,1 0-21,0 0 3,20 0 5,-10 0-4,11 0-1,-11 0 4,11 0-2,-21 0-1,20 0 5,1-10-5,-11-1 1,1 11-1,-1-10 2,10 10-5,-20-11 9,21 0-4,-11 11-1,0-10-1,11 10 0,-22-11 2,12 1-3,-12 10 3,11 0 0,-21-11 0,11 1-2,0-1 1,10 0-2,0 1-1,-11-1 17,12-10-16,-12 21-2,-10-11 8,11 11-1,-1-10-6,-10-1 5,22 1-4,-12-11 4,1-1-8,-1 12 15,11-11-15,-10 10 7,-11 0-2,11 1 0,-1-22 1,1 32-2,-11-32 6,10 11-9,-10 11 9,0-12-6,0 1 1,0-10 7,0 20-6,0-10-6,0 10 12,0 1-9,0-1 5,0-10-8,0 0 10,0 0-4,-10-1 1,-1 12-6,11-1 12,0 1-9,0-1-3,-10 11 6,-1-11 7,0 11-13,11-10 7,-10-1 4,-1 11-3,11-10 0,0-1 1,-21 1-8,11 10 20,-1 0-23,0-11 8,1 0-1,-1 1 13,11-1 11,-10 1-4,10-1-19,-11 11-6,0-11 6,1 1-1,-1-11 2,1 0 10,-11-1-17,10 12 4,0-11 2,1 21-1,-1-22 4,11 12 0,-10 10-6,-1-11 5,0 11 12,11-10-21,-10 10 9,10-11-4,-11 1 5,1-1-11,-1 0 17,1 11-10,-1-10 0,0-1-1,1 11 2,-1-10-1</inkml:trace>
    </iact:actionData>
  </iact:action>
  <iact:action type="add" startTime="23970">
    <iact:property name="dataType"/>
    <iact:actionData xml:id="d3">
      <inkml:trace xmlns:inkml="http://www.w3.org/2003/InkML" xml:id="stk3" contextRef="#ctx0" brushRef="#br0">7811 13610 0,'0'32'76,"32"0"-67,-1 21 2,-9-32-7,20 32 9,0 21-6,1 0 4,20 21-6,1 0 3,20 1-1,-63-54-1,53 64 5,22-11-3,-12 21 1,22-20-4,-32-33 1,0 11 4,-31-31-2,31 20 1,-21-10-4,0-11 5,-11 11-2,0-32 2,-31 22-2,21-12-2,31 12 3,1 52 2,10-31-2,21 31-1,0-32 1,-52-20-7,9-1 8,23 11-2,-1 10 1,-32-41-6,-21 9 7,0-10 2,-10-10 3,-1-11 45</inkml:trace>
    </iact:actionData>
  </iact:action>
  <iact:action type="add" startTime="24925">
    <iact:property name="dataType"/>
    <iact:actionData xml:id="d4">
      <inkml:trace xmlns:inkml="http://www.w3.org/2003/InkML" xml:id="stk4" contextRef="#ctx0" brushRef="#br0">10488 13991 0,'-10'11'0,"10"-1"11,-11 1 5,-10-1-9,-11 12-6,-21 20 5,-42-21 5,21 43-1,-21-11 1,74-32-8,-64 21 6,0 32 2,-10 11-5,21-11 7,-32 32-9,-21 21 8,0 0-3,11-32 4,-1 43-4,-20 10-8,10-32 13,-11 1-10,106-75 8,-73 74-7,9-20 6,54-22-7,0-21 4,31-11 0,1-42 0,-1 21 1,0-21 59,1 0-64,-11 0 6,10 0-5,0 11 12,-20-1-14,20 1 9,-10-1 1,0 1-12,10-11 10,11 11-8,11-11 66,21 0-55,-11-11-1,10 0-6,1 11-6,32-10 8</inkml:trace>
    </iact:actionData>
  </iact:action>
  <iact:action type="add" startTime="26023">
    <iact:property name="dataType"/>
    <iact:actionData xml:id="d5">
      <inkml:trace xmlns:inkml="http://www.w3.org/2003/InkML" xml:id="stk5" contextRef="#ctx0" brushRef="#br0">11452 14002 0,'0'10'11,"0"1"-4,-11-1 2,11 12 7,0-1-9,0 11 3,0 10-2,11-21 3,-1 11-10,32 42 6,1-21 2,20 21 2,11 0-3,11 21 0,-53-52-5,52 31 14,12 31-14,-1 12 6,11-22 0,10 11 0,-21-11 0,-52-52-3,73 52-1,-21 21 5,11-10-2,-10-32-1,20 32 1,0-11-2,-73-84 6,52 63-6,0-11-2,22 22 7,-22-21-5,-21-12 5,21-9-4,-74-33 4,22 22-3,-12-11-1,-9 11-4,-12-32 8,11 11-3,-10-1 1,0 1-3,-1-11 16,-10-32 98</inkml:trace>
    </iact:actionData>
  </iact:action>
  <iact:action type="add" startTime="27175">
    <iact:property name="dataType"/>
    <iact:actionData xml:id="d6">
      <inkml:trace xmlns:inkml="http://www.w3.org/2003/InkML" xml:id="stk6" contextRef="#ctx0" brushRef="#br0">14150 13303 0,'-21'0'9,"11"0"-3,-12 11 1,-9-11 5,9 10-3,-9 1 0,-12 0 1,1-1-8,-11 22 8,-21 0-1,0-11 1,-11 11-3,-21 31 4,75-42-7,-54 43 5,11 10-3,-11 10 1,-10-20 4,0 31-4,0 0-4,31-52 8,-52 63-4,-1-11 1,1 11 4,-11 31-10,32-41 6,52-44 6,-63 86-6,32-11-1,-32-32 1,32 1-1,11-22 2,-1 21-3,33-85 5,-12 65-4,1-23 1,0 1-2,10 0 0,0-10 1,11-12 2,-11-9-1,0 20 1,11-10 2,-21-1-3,10 12 1,0-22-3,1 0-1,31-10 4,-11 10 3,1-11-5,-1 12 1,0-22-1,11 10 40,11-20-13,-11-1-25,11 0-3,-1-10 4,-10 11-2,11 10 3,-1-11-10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19-02-16T14:21:13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327">
    <iact:property name="dataType"/>
    <iact:actionData xml:id="d0">
      <inkml:trace xmlns:inkml="http://www.w3.org/2003/InkML" xml:id="stk0" contextRef="#ctx0" brushRef="#br0">8128 9705 0,'11'0'177,"0"0"-168,20 0 7,1 10-1,0-10-10,-11 0 7,0 0-7,-10 0 6,10 0-4,-11 11 4,1-11-6,0 0 19,20 0 8,-9 0-23,20 0-3,-10 0 5,-11 0-5,11 0 4,-11 0-2,10 0 1,-20-11-2,-11 1 43,11 10-29,-11-11-15,0 1 5,10 10-5,1-11-1,-1-10 6,-10 10-5,11 1 1,0-1 8,-1-10-14,1 0 15,-11 0-15,0 0 15,0-1-15,0 12 14,0-11-14,0 10 15,0-10-15,0 0 15,0 0-15,0 10 4,0-10 5,-11 0 7,1 10-16,-1-21 4,11 11 13,-11 11-11,11-12 3,0 12-5,-10-11 6,10 10-5,-11 11 4,1-11-4,10 1 4,-11-11-3,0 10 2,1 1-3,-1-1 3,1 11-2,-1-11 2,1 11-1,-1-10-4,0 10 8,1-11-5,-1 11 3,1-10 11,-1 10-11,0 0 7,-10-11-11,0 11 3,-11-11-2,11 11 2,0-10-3,-32-1 4,21 1-4,1-1 4,-12 1-3,12 10 2,20-11-2,0 11 3,-10-11-3,11 11 2,-1 0 38,0 11 74,-10 21-113,-10-11-1,31-11-1,-11 22 3,11-11 0,-32 1-2,22-1-1,-1 0 4,0-11-5,11 1 6,-10 10-2,10-10-2,-11-11-1,1 21 4,-11-10-1,10 31-3,11-21 11,-11 0-8,11-10-2,-10-1 2,10 12-3,0-12 1,0 1 2,0 10 1,0-11-3,0 1 2,0 0-1,0 10 0,10-11 0,-10 1-1,11 10 3,-11-10-3,11-11 9,-1 0 73,1 10-81,10-10-4,-11 0 6,1 11-1,0-1 14,-1-10-14,1 0-1,-1 11 5,1-11-3,0 11 32,10 10-22,-11 0-9,11 11-5,11-1 4,-11-9-4,-10-12 5,0 1-5,-11-1 3</inkml:trace>
    </iact:actionData>
  </iact:action>
  <iact:action type="add" startTime="18156">
    <iact:property name="dataType"/>
    <iact:actionData xml:id="d1">
      <inkml:trace xmlns:inkml="http://www.w3.org/2003/InkML" xml:id="stk1" contextRef="#ctx0" brushRef="#br0">7991 10562 0,'0'11'26,"-11"-11"-24,11 10 125,11-10-75,10 0-44,0 11 7,-10-11-7,-11 10 0,10-10-2,1 0 4,-1 0-3,1 0 10,0 0-1,-1 0 38,1 0-31,-1 0-18,12 0 9,-1 0-3,-11 0-5,1 0-1,-1 0 1,1 0 15,0 0-17,-1 0 4,1 0 1,-1 0 18,12-10-22,-12 10 1,11 0-4,-10 0 5,10 0 1,-10 0 31,-1 0-34,1-11 8,-1 11-3,12 0-5,-12 0 14,1-10-13,-1 10 2,1-11 19,-1 11-22,1-10 4,-11-1-8,11 0 3,-1 1 6,11-1-4,1-10 15,-12 0-5,1 21-10,-1-11 3,1-10-1,-1 11 0,1-12 0,-11 12-2,11-11 5,-11 10-5,0-10 4,0 10-4,0-10 4,0 0-4,0 10 4,10 1 2,-10-1-4,0 1 6,0-12-1,0 12-5,0-1 1,0 1-3,0-1 4,0-10 2,-10 21 0,10-11 2,0 1-6,-11-1-7,11 1 22,-11-1-10,1 11-7,10-11-4,-11 1 6,1-1 4,-1-10-5,-10 11 3,10-12-3,1 1 6,-1 11 0,-10-12-8,10 22 8,1-10-12,-1-1 14,1 1-14,10-1 15,-21 1-15,10-1 14,0 11-14,1 0 21,-1-11-17,-10 1 12,10 10-8,1-11-3,-1 11 0,1-10 0,-11 10 6,10 0-7,0 0 19,1 0-9,-1-11-5,1 11-6,-12 0 2,1-11 4,0 11-3,-11 0-1,11 0 7,0-10-2,10 10-3,1 0 16,-1 0-9,1 0-1,-1 0 14,1 10-6,-1-10-15,11 22 2,0-12-2,-11-10 3,11 11-4,-10-1 4,-1 12-4,1-12 4,-1 11-3,11-10 1,0-1 1,0 1-2,-11 0 1,11 10 0,-10 0 1,10-10-3,-11 10 4,11-11-6,-10-10 9,10 11-8,0-1 1,0 1 4,0 0-4,0-1 4,0 1 0,-11-11-4,11 21 4,-10-10-4,10 10 4,0-11-4,0 22 4,0-21 7,0-1-10,10 1 1,-10 10 0,0-10 8,0-1 1,0 1-11,0 10 18,0-11-6,0 12-12,0-12 4,0 11-3,11-21 17,-11 11-17,0 0 35,10-11-34,-10 10-1,11 11 17,-1-10-17,-10-1 2,11-10-5,0 11 15,-1-11 32,1 0-29,42 0-14,-11 0 1,-21-11-3,-10 11 3,-1 0-4,1 0 7</inkml:trace>
    </iact:actionData>
  </iact:action>
  <iact:action type="add" startTime="27435">
    <iact:property name="dataType"/>
    <iact:actionData xml:id="d2">
      <inkml:trace xmlns:inkml="http://www.w3.org/2003/InkML" xml:id="stk2" contextRef="#ctx0" brushRef="#br0">6594 9207 0,'0'11'157,"-11"0"-155,11-1 5,0 1 24,-10-11-29,10 10 11,0 1-7,0 10 2,0-10 8,0-1-9,0 1 2,0-1 8,0 1-4,0 0-4,0-1-2,0 1 1,-11-1-1,11 1 3,0 0 13,0-1-7,0 1-7,0-1 3,-11 1-4,11-1 8,0 1-6,0 10-3,0-10 2,0-1-2,0 1 3,0 0-2,0-1 1,0 1-5,0 10 5,0-11-1,0 12 11,0-1-7,0 0 1,0 0-3,0-10-6,0-1 5,0 1-3,11 10 4,-11-10 5,0 10 8,0-11-6,0 12-5,0-12-3,0 1-8,11-1 5,-11 11 4,0 1 1,0-12 2,10 1-7,-10-1-5,0 1 17,0 0-9,11-1-2,-11 11-1,0-10 4,0-1 6,0 1-7,0 0 0,0 10 11,0-11-18,0 1 5,0 0 8,0-1-2,0 22 0,0-22-4,0 1-1,-11 0 13,11 10-13,0-11 11,0 12-9,0-12-4,-10 1 4,10-1 7,0 11-12,0-10 0,0 0 7,0-1-3,0 1 4,0-1-5,0 1 5,0 0-4,0-1-6,0 1 5,0-1 9,0 1-11,0 10-1,0-10 4,0-1 6,0 1 58,0-1-46,0 1 18,-11-11-19,11 11-15,0-1-5,0 1 3,0-1 100</inkml:trace>
    </iact:actionData>
  </iact:action>
  <iact:action type="add" startTime="29811">
    <iact:property name="dataType"/>
    <iact:actionData xml:id="d3">
      <inkml:trace xmlns:inkml="http://www.w3.org/2003/InkML" xml:id="stk3" contextRef="#ctx0" brushRef="#br0">6435 10266 0,'0'10'164,"21"12"-161,0-1 6,-10 0-3,21 0 1,-32-10 5,10-1-5,1 1 1,-1-11-1,1 10 1,0-10 2,-11 11-2,10 0 0,1-11 5,-1 10-5,1-10 3,0 11-5,-1-1 11,1 1 0,-1-11-11,1 10 5,10 12-6,0-12 6,-10 11-6,-1-21 1,12 11 5,-12 0-7,1-1 9,-11-20 103,0-12-99,0 12-6,10 10-2,1-21-5,-11 10 7,10 0-5,-10 1 5,11-1-7,0 1 7,-1 10-6,1 0 7,-11-21-7,10 10 0,1 0 7,0 1-3,-1-1-1,1 1-5,10 10 9,-21-11-8,10 0 23,1 1-9,0 10-4</inkml:trace>
    </iact:actionData>
  </iact:action>
  <iact:action type="add" startTime="63007">
    <iact:property name="dataType"/>
    <iact:actionData xml:id="d4">
      <inkml:trace xmlns:inkml="http://www.w3.org/2003/InkML" xml:id="stk4" contextRef="#ctx0" brushRef="#br0">8499 9006 0,'0'-10'368,"-11"-1"-361,11-10-1,0 0 1,0 10 1,0 1 11,0-1-10,-10 1-2,10-1 2,0 0-2,0 1 3,0-1 2,-11-10 3,11 0-14,0 0 15,-11 0-15,1-1 14,10 1-13,-11 11 13,11-12-13,-10 12 4,10-1 7,0 1 40,0-1-46,0 1 2,0-1 4,0 0 6,0 1-12,0-1 11,0 1-5,0-1 5,0 0-7,0 1 17,0-11-12,0 10-15,0 1 3,0-1 7,0 0-6,0 1 13,0-1-10,0 1 1,0-1-3,0 0 4,0 1 3,0-1 3,0 1-15,0-1 14,0 1-14,0-1 14,0 0-14,0-10 25,0 11-10,0-1 16,-11 11-25,11-11 10,0 1-8,0-1-3,0-10 19,0 11-8,0-1-9,0-10 6,0 10 2,0 1-7,0-1 7,0 0-7,0 1-3,0-1 3,-10 11-3,10-10 11,0-1 79,0 1-80,0-1 1,0 0-10,0 1 2,0-1-2,0 1 17</inkml:trace>
    </iact:actionData>
  </iact:action>
  <iact:action type="add" startTime="66630">
    <iact:property name="dataType"/>
    <iact:actionData xml:id="d5">
      <inkml:trace xmlns:inkml="http://www.w3.org/2003/InkML" xml:id="stk5" contextRef="#ctx0" brushRef="#br0">7853 8107 0,'-10'0'95,"-1"0"-89,-10 10-4,0 12 7,10-12-4,-21 11 9,11 0-7,11 1 1,-12 9 0,-9 1 0,20-11-1,1 0-3,-1 1 4,-10 9 5,10-20-6,-10 10 0,0 11 1,-11-11-1,22-10 2,-12 20-2,1-9 3,-21 9-4,21 1 1,0-11 8,-1 22-2,12-43-9,-1 10-2,1 11 6,-12 0-2,12-10 1,10 0 4,-11-1 7,11 1-13,0-1 9,-21-10-8,11 0 1,-12 11-1,12 0 0,-1-11 19,11 10 58,32-10-44,0 0-29,-22 0-4</inkml:trace>
    </iact:actionData>
  </iact:action>
  <iact:action type="add" startTime="67786">
    <iact:property name="dataType"/>
    <iact:actionData xml:id="d6">
      <inkml:trace xmlns:inkml="http://www.w3.org/2003/InkML" xml:id="stk6" contextRef="#ctx0" brushRef="#br0">7102 8213 0,'0'10'57,"21"11"-45,11 11-4,10 0-2,-21 10 2,22-10-1,-12 10 6,-20-21-5,31 11 0,-10-11-6,0 22 12,10 10-9,0-11 6,-10-10-7,-11-22 5,22 11-4,-12 11 9,-9-11-9,-1-10 4,-11 10-3,-10-10 4,11-11-4,10 10 8,-10 11-5,10 1-1,-11-12 0,1-10 1,0 0 1,-11 11-5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19-02-16T14:23:07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08">
    <iact:property name="dataType"/>
    <iact:actionData xml:id="d0">
      <inkml:trace xmlns:inkml="http://www.w3.org/2003/InkML" xml:id="stk0" contextRef="#ctx0" brushRef="#br0">6043 8572 0,'32'22'151,"-11"-22"-144,1 0 1,9 21 0,-10-21-3,1 10 15,-12-10-13,1 0 9,-1 0-8,1 0 15,0 0-6,-1 0-8,11 0-3,-10 0 11,10 0-8,0 0-3,0 0 4,1 0-3,-12 0 3,11 0-4,-10 0 13,10 0-14,0 0 3,22 0-3,-12 0 8,-10 0-6,-10 0 1,10 0 2,-10 0-4,10 0 2,-10 0-1,10 0 2,-11 0-1,11-10 15,-10-1-14,-11 1-3,21-1 5,-10 11-5,-1 0 5,1-11-6,-11 1 0,11 10 7,-1 0-8,1-21 24,-1 10-19,1 1-1,-11-12-1,10 1 2,1 11-3,0-1 3,-11 0-1,31-20 0,-20 10-1,-11-1 10,11 12-13,-11-1 8,0-10-3,0 0-3,0 0 4,0 0-3,-11-1 4,-10 1-10,21 0 14,-32 0-13,21 0 6,-10 0 1,11 10-2,-11-10 1,10 10 2,-10-10 7,10 10-9,-10 1-3,10 10 6,1-11-7,-22-10 6,32 11-1,-21-1-3,0 0 2,0-10 0,-1 11-1,-9-1 17,-1-21-23,21 22 22,1 10-17,-1-11 1,1 11-1,-1-10 4,-10-1 21,10 11-27,-10-11 5,0 11-8,0 0 6,0 0 13,10-10-15,0 10 2,-10 0 13,0 0-13,-11 0 9,11 0-6,0 0-4,-21 10 4,21 12-4,-11-1-2,11-11 18,-1 22-17,1-21 4,0-1-2,0 1 1,0 10-2,10-10 10,1-11 1,-12 10-14,12 11 10,-1-10-6,1-1-6,-1 12 8,11-12-3,-10 11 5,10 1-6,0-12 6,0 1 5,0-1-1,0 1-7,0 10-7,0-10 5,0-1 2,0 1-1,0 10 5,0-10-5,0 10-3,0 0 4,0 11 1,0-22 1,0 11-2,10-21-1,1 22 2,10-1-4,-11 10 9,12-20-7,-12 10 1,1-21-3,-1 0 6,12 21-8,-1 1 9,10-1-6,12 0 4,-11 0-4,-11-10 0,0-1 4,0 1 2,0-1-7,-10 1 1,-1-11 6,1 0 24,21 0-19,-22 0-6,1 0-4</inkml:trace>
    </iact:actionData>
  </iact:action>
  <iact:action type="add" startTime="15813">
    <iact:property name="dataType"/>
    <iact:actionData xml:id="d1">
      <inkml:trace xmlns:inkml="http://www.w3.org/2003/InkML" xml:id="stk1" contextRef="#ctx0" brushRef="#br0">24173 16542 0,'-21'0'12,"10"0"-3,-10 0 0,0-11-4,10 11 6,-10 0-6,-11-10 7,0 10-6,11 0 3,-11-11-2,-20 11 3,30-11-4,-9 11 4,-22 0-5,21-21 5,-10 21-3,-22 0 3,-10-10-3,42 10 1,-52-11-2,20 0 4,-21 11-2,-10-21 0,11 21-2,20 0 4,32-10-2,-42-1-1,11-10 3,10 21-4,-11-11 4,22 11-4,-22-10 4,22 10-4,0 0 4,-22-11-4,-20 11 4,10 0-4,-11 0 4,-21-21-4,85 21 4,-64 0-4,1 0 4,-1 0-3,21 0 3,1 0-6,-22 0 6,43 0-4,-22 0 4,1 0-4,-22-11 5,1 11-2,-22 0-3,10 0 3,54 0-2,-43 0 3,1 0-4,-1 0 4,-21 0-4,22 0 1,-1 0 3,43 0-1,-22 0-2,-21 0 2,1 0-3,20 0 4,-20 0-5,62 0 5,-62 0-3,20 0 2,-20 0-3,-33 0 4,11 0-3,1 0 1,73 0 0,-63 0 0,10 0 1,0 0-3,11 0 5,32-10-5,-22 10 3,22 0-2,0 0 3,-11 0-4,-11-11 4,-20 11-4,20 0 4,-21 0-4,54 0 4,-54 0-3,0 0-3,1 0 8,20 0-2,-31 0-4,10 0 4,53 0-3,-10 0 1,-21 0-1,10 0 1,10 0 0,-20 0-2,21 0 5,31 0-5,-31 0 4,10 0-4,11 0 5,-22 0-6,1 0 6,10 0-5,11 11 4,-21-1-4,-32 1 3,21 0-3,-11 20 2,-10-20 0,21 21 1,32-32-2,-32 21 4,11 11-9,-11-22 12,21 11-7,-10 1-4,21-12 8,10 11-4,-21 11 2,-10-11-2,10 32 2,-21-32-2,11 22 1,21-33 1,-11 22-1,-10 10-1,10-10 2,-21 10-4,11 1 4,10-12-2,21-9 4,-31 20-6,0 11 3,21-21 2,-1 10-3,1-10 3,21-11 1,0 0-9,-21 11 6,21 0 1,0-1 0,0 12-3,0-12 7,11 1-9,-11-11 4,0 11 0,0 10 2,10-10-4,-10 10 1,21 11 5,-10 0-5,0-32 2,20 43-5,22-22 9,0 11-6,11-10 2,-33-1-1,44 0 0,-65-31-1,43 10 2,0 11-6,21-22 7,-21 1-2,-11 10-1,1 0 0,-22-21 3,11 11 1,20 10-3,12-10-5,-11 10 8,10-11-5,33 1 3,-65-11-2,65 0 2,31 0-2,0 0 0,0 0 2,0 0-1,-74 0 8,-22 0-15,65 0 7,-12 0-1,11 32 7,11-32-8,-74 10-3,74 11 6,21-10-2,21 10 2,21-10 7,22 10-8,21-21-6,-128 0 6,128 0-1,0 0 0,-1 0 1,1 0 3,-22 0-2,22 21-1,-148-21-2,126 11 2,-21-11-2,22 0 7,-22 0-10,-21 0 9,1 0-6,-107 0 4,95 0-4,-10-22 4,-21 12-6,-10-11 10,9 10-3,1-10-4,-63 10-6,20 1 8,1-22-3,31 21 3,-11 1 12,12-11-18,-12-11 7,-62 21-8,62 1 1,-31-1 3,0-21 4,-11 22-1,11 10 10,-21-11-18,-11 11 6,32-10-2,-21 10 9,0-11-12,-1 1 9,-9 10-8,-1 0 10,0-11-8,0 11 6,0-11-6,0 1 2,1 10 6,20-11 0,0 1-5,32-12 0,-10 12-2,10-1 3,0-20 0,-21-1-3,-32 21 6,11-10-6,-11 0 4,0 0-4,0 10 0,11 1 4,-32-1-4,11 0 4,-1 11-3,11 0 0,-10-10 5,0-1-5,-1 1 13,-10-1-15,21-10 6,-10 0-10,10 0 8,11-1-1,-32 12 1,10-11-1,1 10-2,0-10 0,10-11 3,10 11 10,-20-32-17,0 21 4,-11-21 3,0 32-3,0-53 0,0 21 5,0-10-6,0-1 7,0 22-7,0-32 7,0 53-9,0-11 7,0 0 2,-11-10 1,0 31-5,11-10-1,-10 21 5,-1-32-9,1 32 4,-11-10 3,10-22-3,-10 21 1,0-10 3,10 11-5,-31-22 13,10 11-4,11 0-9,-22-1-5,33 22 6,10-10-1,-32-1 13,0-21-18,11 1 6,-32 10 0,32-1 8,11 12-14,-22-11 12,11-1-11,-11 12 6,21-1 0,-10 11 0,21-10 11,-10 10-15,-1 0 6,0 0 0,1-11-3,-1 11 2,1 0-3,10 11 107,0-1-101,0 11-8,0-10 8,0 0 6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19-02-16T14:23:55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729">
    <iact:property name="dataType"/>
    <iact:actionData xml:id="d0">
      <inkml:trace xmlns:inkml="http://www.w3.org/2003/InkML" xml:id="stk0" contextRef="#ctx0" brushRef="#br0">17495 15621 0,'10'0'75,"11"0"-68,22 0 3,10 0-4,21 11 2,-43-11-3,54 31 7,21-31-5,-21 11 3,-1-11-7,33 21 9,-33-21-5,-62 0 1,52 0-1,-11 0 3,11 0-4,-10 0-1,-22 0 6,22 0-7,-43 0 8,42 0-4,11-32 0,-21 22-2,21-22 5,11 0-4,-74 32 2,10-10-3,10-22 3,12 11-3,-22-11 4,0 21-4,11-20 4,-32 20-4,10 0 6,1 1-7,0-11 5,-11 10-4,10-10 5,-10 10-6,0 1 13,-10-22-8,-22 21-8,-10-20 11,10-1-6,11 21 1,-1-10 0,-20 0-1,21-11 3,-11 1-4,-10 9 4,10-20-5,0 21 6,1 10-5,-1-20 3,0-1-3,-21 0 4,0 0-3,0 11 3,11-11-4,21 22 5,-11-1-6,0-10 5,-21 0-4,1 0 5,-1 0-6,21 10 5,0 11-4,0-11 3,-21 1-4,1-1 12,9-10-15,-10 10 4,-10 1 0,42 10 6,-53-11-6,10-10 4,1 21-6,-12-10 9,33-1-8,21 11 1,-32 0 5,21 0-5,-10 0 6,0 0-4,10 0-1,11 0-1,0 0 4,-11 0-3,11 0 3,-11 11-4,-10-1 3,20 1-2,12 10 9,-11 0-1,-22-10-13,22-1 8,-11 11-2,1 11-4,-22-11 3,42-10 0,-21 10 6,-10 11-8,31-11 5,1 21 4,-1-21-11,11 1 4,-10-12-1,10 11 2,-21 11 0,21 0 5,-11 0-7,11-1-1,0-9 1,11-1 2,10 32 7,32 21-2,-22-43-3,-9 1-3,9 11 1,-31-33-3,32 22 2,10-22 2,-20 12 1,20-1-5,11 0 5,-21-10-4,20-11 4,-9 0-4,41 0 4,-41 0-4,10 0 5,-11 0-5,-21 0 4,0 0-4,1 0 5,-12-11-6,1 11 130,10 0-121,11-11-4,31 11-2,-31-10-7,-11-1 10,-10 11-7</inkml:trace>
    </iact:actionData>
  </iact:action>
  <iact:action type="add" startTime="24437">
    <iact:property name="dataType"/>
    <iact:actionData xml:id="d1">
      <inkml:trace xmlns:inkml="http://www.w3.org/2003/InkML" xml:id="stk1" contextRef="#ctx0" brushRef="#br0">18542 16489 0,'-10'0'8,"-1"0"0,1 0-5,-1 0 7,-10-11-4,10 11 13,1 0-18,-1-10 3,-10 10 8,0 0 4,10-11-15,-10 11 15,10-11-12,-10 11 3,0 0 3,-11-10 2,1 10-7,-22-11 8,0 1-12,32-1 14,-43-10-14,-10 0 14,11 21-14,-1-32 15,11 32-15,-10-32 15,52 32-15,-21 0 14,1 0-14,9-10 5,1 10 5,11 0-7,-22 0 8,21 0-6,-20 0 5,-1 0-6,0 0 2,-21 0 4,11 0-5,21 0 4,-32-21-2,-11 21 2,-20 0-5,20 0 4,-42 0-3,11-11 5,63 11-6,-42 0 6,-21 0-4,10-11 1,43 11 0,-22 0 0,11 0 1,32 0-1,-21-21-5,-11 21 6,11 0-2,-11 0 3,10 0-3,-20 0 2,21 0 1,-22 0-4,-42-10 4,0 10-4,-21-22 1,0 22 2,0 0 2,96 0-6,-75 0 5,0 0-5,43 0 4,-1 0 0,11 0-1,11 0-1,21 0 3,-11 0-3,-21 0 1,11 0 2,-11 0-5,10 11 4,-20-11-2,42 0 3,-53 11-4,10-11 5,1 10-7,-1-10 8,-31 11-6,31 10 5,22-21-7,-21 0 7,-1 11-6,1-11 6,-12 10-6,33-10 5,0 11-5,10-1 12,-10-10-4,21 11-6,-11 10-4,21-21 5,1 0 3,-12 11 2,12-11-3,-1 0-4,-10 21 4,0-11-3,10 1 2,-20 21-3,-22-1 4,0 12-3,0-22 2,0 11-2,0-22 3,53 1-4,-21 10 4,0 0-6,0 11 9,10-11-8,0 0 6,1 11-8,10-21 10,-11 10-7,1 0 3,-12 0-2,12 11 1,-11 0 1,10-1-2,1-20 2,-12 21-2,12 10 2,-1 0-3,1-10 4,-1 0-3,0-11 1,11-10-1,-10 10 2,10 0-2,-11-10 2,11 20-2,-10-10 3,10 1-7,-11-22 10,11 21-7,0 11 4,-10 10-4,10-21 4,-11 11-6,11-22 7,-11 22-3,1 0-1,10-11 2,0 11-2,-11-11 2,11-10-2,0 10 3,0 0-4,0-11 4,0 1-5,0 0 5,0 10-4,0-11 5,0 12-5,0-1 4,0 0-4,0 11 4,0-11-4,11 0 4,-11 0-4,10 0 4,-10 11-4,11-11 3,-11 0-1,11 1 1,-11-12-1,10 1-2,-10-1 5,0 1-5,0 10 0,11 21 4,-11-31 0,0 0-4,10 10 11,1 0-8,-11-11-3,10 1 4,1 10-4,-11 0 4,11 1 3,-1-1 1,-10-11-13,11 11 8,-11 1 4,10 9 0,-10-20 5,11 0-12,-11 10 0,11-21 2,-1 0 4,-10 10-5,0 1-2,0-1 1,11-10 5,10 0 6,-21 22-12,10-22 7,-10 21-9,32-11 11,-21 12-9,10-12 0,-10 32 7,-1-42-7,1 22 4,20-12-2,-9 11 3,-1 1-3,0-12-1,0 11 2,0-10 2,0-1-3,11 12 1,11 9 11,-12-9-18,1-12 7,21 32-2,-42-42 1,41 32 0,-9-21 16,31 21-21,-53-22 6,0-10 4,-10 0-10,10 11 11,0-1 1,0-10 0,0 11-2,11-11-11,-11 0 1,22 0 7,20 0-1,-20 0-1,41 0 7,-41 0-7,9 0-2,-30 0 3,9 0 1,12 0-4,10 10 7,-22-10-6,33 0 4,-1 0-6,-31 0 9,21 0-8,-11 0 1,11 0 5,-21 0-5,0 0 1,-11 0 4,-10 0-2,10 0-3,10 0 5,1 0-6,0 0 1,10 0 4,1 22 0,-33-22-4,22 0 6,31 0 0,-20 10-2,-11-10-4,-11 0 0,32 21 2,-11-10 2,32 10-4,-32-21 4,22 11 8,-11-1-15,-32 1 4,32-1 0,-11 1-1,32-11 0,-31 11 2,31 10 3,-11-11-5,-42-10 0,43 0 3,-1 0 4,11 0-5,-31 0-3,10 0 3,-11 0-2,-21 0 1,11 0 2,21 0 1,10 0-5,1 0 3,-1 0 0,22 0 1,-43 0 2,11 0-5,43 0 0,-33 0 5,1 0-5,10 0 5,-11 0-7,-31 0 4,10 0 3,22 0-2,31 0-4,-32 0 6,43 0-4,-21 0-1,-43 0 2,43 0 3,21 0-6,-22 0 8,12 0-10,-33 0 4,1 0 2,-33 0 1,22 0-3,11 0 1,-1 0-1,-31 0 2,32 0 2,-43 0-4,32 0-2,-22-10 7,1-1-4,-11 11-3,11 0 3,-11-10-1,-10 10 0,10 0 5,0 0-2,-10 0-6,10 0 2,-10 0 2,31-11-1,-32 11 2,22 0 2,0 0-3,0-11-1,21 11 2,-22 0-2,1 0 2,-11-10-2,0 10 3,11 0-3,-11 0 3,-10 0-4,21 0 5,-11-11-6,-11 11 6,22-10-5,0-1 4,0 1-5,-1-12 6,12 1-6,-22 0 6,0 10-7,11-10 6,0 0-5,-1-21 9,-9 21-11,20-11 6,-10 0-4,-32 22 6,21-33-2,0 11 9,11-10-17,-11 10 7,0-21 0,-10 43-3,10-22 1,-11-10 5,1 21-7,0-32 3,-1 32 6,11-22-8,-21 33 5,11-22-4,-11-21 1,10 21 5,-10 0 0,0 1-7,0-12-2,0 12 17,0-12-17,0 12 9,0 9-4,-21-9-1,11-1-2,-1-10 6,11 31-2,-10 0-2,-1-10 2,11 11-2,-11-12 2,11 12-2,-10-11 3,-1 0-7,-10-1 17,10 1-18,-10 0 9,11-21-7,-11 31 13,10-10-10,0 0-1,1 0-1,-1-1 4,1-9-1,-1 31-1,-10-32 4,0 11-5,-22 0 2,33-22 5,-33 1 2,33 31-7,-11-10 1,0 0-5,-1 0 7,12 0-8,-11-22 5,10 43 1,-10-31 0,10 31 1,-10-32-2,-11 0-2,-10 0 2,10 11-1,22 11 2,-22-12-2,0 1 2,-10-21-3,21 21 2,0 10 0,-11-10 4,21 10-5,-10-10-1,0 11 8,0-1-12,10-10 11,1 10-7,-1 11 3,0-10-3,1 10 4,10-11-5,-21 1 18,-1-1-7,12 0-3,-11 1-3,0-1-5,10 1 8,11-1-5,-11 11-1,1-10 4,-11 10-3,21-11 0,-11 0-2,0 11 7,1-10-1,-11 10-3,10-11-3,11 1 0,-21-1 2,-21 0 2,20 1 8,12-1-12,-11 11 3,10-10-3,1 10 5,-12-11-5,12 11 10,-1-10-5,1 10-5,-1-11 20</inkml:trace>
    </iact:actionData>
  </iact:action>
  <iact:action type="add" startTime="33633">
    <iact:property name="dataType"/>
    <iact:actionData xml:id="d2">
      <inkml:trace xmlns:inkml="http://www.w3.org/2003/InkML" xml:id="stk2" contextRef="#ctx0" brushRef="#br0">17749 12382 0,'10'0'188,"1"0"-174,-1 0-4,1 0-2,-11 11-1,11-11 3,10 0 5,-11 0-6,1 0-3,10 0 2,0 0-1,11 0 2,-11 0-2,21-21 3,-20 21-6,9-11 8,-20 11-6,21-10 3,-11-1-2,11 1 3,-22-1-4,11 0 5,-10 11-6,0-10 5,-11-1-4,10-10 4,-10 10-4,11-10 4,-1 0-4,1 0 5,-11 10-6,10-10 5,1 0-3,-11-11 2,11 11-2,-1 0 2,-10 0-1,0 10 0,0 1 0,0-1-2,0-10 4,0 10-3,0-10 2,0 11-2,0-1 2,-10 0-2,-1 1 2,0-11-2,11 10 2,-10-10-2,-1 0 9,11 10-8,-10-10-3,10 10 6,-11 1 6,11-1-4,-10 1 4,10-1 0,-11 0-16,-10-10 5,0 11 3,-11-1-3,11-10 5,-32 0-5,21 10 5,11-10-5,-21 0 6,10 10 3,32 1-10,-11-1 1,1 11 5,-1 0 4,-10-10 10,-11 10-12,11 0-2,-21 0-8,20 0 1,12 0 3,-11 0 3,10 0-2,1 0-3,-1 0 13,0 0 4,1 0-10,-11 0-6,10 10 0,-10 1 4,10-1-2,1-10-1,-22 21 3,0 1-4,11-12 4,0 1-4,-11 10 5,22-10-6,-12-1 5,12 11-4,-1 0 4,1 1-3,10-1 2,0-11-2,0 1 1,0 0-1,0-1 4,-11 11 0,11-10-6,-11 10 4,-10 0-3,11-21 1,-11 21-2,10 1 10,0-1-13,11-11 12,-10 1-12,10 10 12,0-10 1,0-1-10,0 1 7,0 10-8,0 0 6,0-10-4,0-1 11,32 1-12,-22-1 6,11 1-4,-10 0-1,-1-11 6,-10 10-5,22-10-1,-12 11 4,1-11-4,-1 0 11,1 10-8,0 1 13,-1-11-12,1 11-4,10-1 4,-11 1-3,1-11 4,0 10-7,10-10 8,-11 11-7,12-1 6,-12-10-9,1 0 10,-1 0-5,1 0 2,-11 11 120,10-11 81,-10 11-201,11-11-8,21 0 21,-11 0-20,0 10 11,0 1-6,0-1 0,-10-10 2</inkml:trace>
    </iact:actionData>
  </iact:action>
  <iact:action type="add" startTime="40038">
    <iact:property name="dataType"/>
    <iact:actionData xml:id="d3">
      <inkml:trace xmlns:inkml="http://www.w3.org/2003/InkML" xml:id="stk3" contextRef="#ctx0" brushRef="#br0">9642 16192 0,'-32'0'4,"21"0"4,1 0 3,-1 0-4,11-10 0,-10 10 11,-1 0 6,1 0-16,-12 0-1,12 0 2,-11-11-2,-1 11 3,1 0 4,11 0-6,-11-10 2,10 10-5,0-11 5,-10 1-3,0-1 2,0 0-3,-21 1 4,-1-1-4,43 1 4,-32-1-3,11 0 5,-21 1-8,21-1 8,0 11-7,10-21 5,0 21-4,1-10 3,-1-1-2,1 11 1,-11-11-3,10 11 6,11-10-2,-11 10-3,1 0 4,-1 0 13,1 0 9,20 10 29,1 1-59,-11 0 6,10-11 0</inkml:trace>
    </iact:actionData>
  </iact:action>
  <iact:action type="add" startTime="41094">
    <iact:property name="dataType"/>
    <iact:actionData xml:id="d4">
      <inkml:trace xmlns:inkml="http://www.w3.org/2003/InkML" xml:id="stk4" contextRef="#ctx0" brushRef="#br0">8128 16436 0,'-42'-21'1,"10"0"9,-10-1-1,10 12 3,0-11-5,-20 10-2,-1-21 6,0 11-1,21 21-4,-32-32 6,-31 22-10,11-22 5,-54 11 2,11-21 1,-21-1-5,95 33 7,-95-22-4,10 0-3,-10 0 5,-11 1-2,11-12 0,0 33 0,74-1 0,-74-10-2,21-11 5,21 32-7,11-21 10,10 10-7,-10 1 1,63 10-2,-42 0-1,-11 0 6,-10 0-2,-32-21-2,21 21-1,21 0 3,32 0-2,-10 0 2,21 0-2,10 0 0,-10 0 5,10 10-6,-11 1 6,22-11-9,-32 21 6,0 0-2,1-10 3,20 21-4,0-11 1,21-11 3,-10 1-3,-10 21 2,-22-11-2,10 42 4,-20-20-6,31-22 5,21 0-4,-20 11 1,-1 10 4,11-21-6,0 11 4,-1-11 4,1 21-10,21-20 4,-31 9 4,31 1-5,-11 0 2,-10 21-1,21-21 4,-21 20-4,21-41 3,-32 31-5,21 11 2,-10 0 2,11 0-2,-12-11 3,22 22-4,-10-43 4,-1 53-4,1-31 4,10 20-3,-11-10 4,11 10-5,0-10 4,0-31-4,0 20 4,0-10-3,0 21-3,0-11 10,0-10-8,0 21 3,0-32 4,11 42-10,-1-10 4,22 21 0,0 11 0,10 10 0,-21-63 5,-10 10-2,31 43-5,0 10 5,11-10-4,-31-11 3,9 0-1,-10-42-4,22 21 8,-22-11-9,21 11 9,-10-21-5,0-1 2,0 12-4,-11-43 6,10 31 4,12-20-13,-11 31 11,-1-31-5,12 0-7,-12 10 13,-20-11-13,31 11 13,-10 1-12,42 9 11,-21-9-9,42 30 14,-10-20-16,-32-21 7,53-1-2,10-10-2,-31 0 2,-11 0 0,-11 0 3,-31 0-3,-11 0 1,22 0-2,-12 0 6,43 0 3,-21 0-8,-21 0-1,-11 0 3,11 0-1,10 0 0,1 0 0,-12-10 0,22-11 4,-31 21-9,9 0 9,22 0-6,-10-11 4,-12 11-4,12 0 4,-1 0-3,-31 0 0,31 0-1,-10-11 4,31 11-4,-10 0 5,-11 0-4,11-10 6,-32 10-4,22-11-3,-1 1-3,-21-1 9,11 1-3,-11 10-4,11-11 1,-11 11 2,11 0 4,21 0-7,-11-21 3,11 21 0,-11-11 0,-20 11 0,-1 0 5,21-10-5,-31 10-1,10 0-1,0 0 0,21-11 0,-10 11 2,-21 0 0,-1 0 2,11 0-4,1-11 6,20 11-4,-10 0-2,-1 0 0,-20-10 4,21 10-1,-1 0-2,1 0 2,0-11-2,10 11 3,-31 0-4,-11-10 5,32 10-6,-11 0 7,11-11-8,20 11 7,12-10-6,-43 10 5,32-11-3,-21 0-2,0 1 4,-11 10 1,-11-11-4,1 1 5,-1-1-2,1 0-3,0-10 4,10 11-4,11-11 4,-22-1-4,22 1 4,-11 0-4,11-11 5,-22 11-6,12 0 6,-12 0-6,11-11 6,-10 32-6,-1-32 6,1 11-7,10 0 7,-10 0-8,-1-22 12,1 12-7,0-1 2,-1-10-3,-10 10 5,11 11-8,10-22 4,-11 1 3,-10 21-3,11-21-4,0-11 9,-11 10-10,10 1 13,1 0-11,-11 20-1,10 1 8,-10-32-2,0 11-5,0-11 6,0-10-6,0 20 8,0 12-12,0-33 7,-31-10-1,9 0 6,-9 0-9,-1 0 7,0 10-3,22 22-1,-12 0 3,-9-33-4,10 23 4,-11-23-4,-11 23 4,1-23-5,32 54 2,-33-32 6,11 11-5,-10 10-3,10-10 4,-10 10-4,10-10 7,22 42-1,-33-42-5,22 20-4,-32 1 11,32 0-10,-11-21 9,1 31-6,20 1 0,-10-12 7,10 1-3,-10 0-3,0 10-2,0 1 2,0-1 0,21 1 0,-22-1 6,1 1-7,0-12-1,-11 12 8,11-11-8,-21-1 4,31 12-2,-10-1 3,-11-10-4,11 11 5,0-1-6,10 11 5,1 0-4,10-11 5,-11 11-6,32 11 171,22 21-168,-22-22 5,0 11-6</inkml:trace>
    </iact:actionData>
  </iact:action>
  <iact:action type="add" startTime="47668">
    <iact:property name="dataType"/>
    <iact:actionData xml:id="d5">
      <inkml:trace xmlns:inkml="http://www.w3.org/2003/InkML" xml:id="stk5" contextRef="#ctx0" brushRef="#br0">4297 12711 0,'-21'31'101,"0"22"-94,10-32-4,-10 32 6,0-10-2,10 10 2,1-1 6,10-9-14,0-11 5,0-11 4,0 32 5,0-22-14,0 1 20,0 0-18,-11 21 7,11-11-7,0-21 2,-10 32 8,10-10-5,0 9-7,0-9 8,0 20-2,0-20 17,0 20-22,0-10 12,0 0-5,0 0-8,0-11 5,0 11 2,0-32-1,0 43 1,0-22 5,0 11-5,0-11-3,0 11 3,0 11-2,0-43 11,0 21-16,0 11 15,0 11-15,0-22 14,0 22-14,0-43 16,0 32-16,0-11 3,0 11 7,0-21-7,0-1 9,10 1-10,-10-11 11,0 11-10,11 10 8,-11-10-8,10-11 6,1 11-1,-11 0 3,0-11-4,0-10-1,0-1 1,0 1 3,0-1-1,0 11-4,0-10 0,0 10 1,0 11 15,0-11-18,0 11 6,0-22-8,0 12 2,0-12 3,0 1 0,0-1 5,0 12-8,0-12 14,-11 1-16,11-1 11,0 1-4</inkml:trace>
    </iact:actionData>
  </iact:action>
  <iact:action type="add" startTime="50245">
    <iact:property name="dataType"/>
    <iact:actionData xml:id="d6">
      <inkml:trace xmlns:inkml="http://www.w3.org/2003/InkML" xml:id="stk6" contextRef="#ctx0" brushRef="#br0">8118 18807 0,'21'0'183,"32"0"-176,-11 0 6,32 0-5,-42 0-1,10 0 0,22 0 2,-11 0-5,10 0 8,-20 0-6,20 0 4,-42 10-4,64-10 4,-43 0-4,22 0 4,-11 0-4,10 0 4,-20 0-4,-22 0 4,0 0-4,11 0 4,-22 0-4,1 0 0,-1 0 4,1 0 1,0 0 34,-1 0-19,1 0-20,10 0 4,-11 0-4,1 0 4,0 0 23,-1 0-30,11 0 10,-10 0-7,0 0 3,-1 0-2,-10 11 2</inkml:trace>
    </iact:actionData>
  </iact:action>
  <iact:action type="add" startTime="54135">
    <iact:property name="dataType"/>
    <iact:actionData xml:id="d7">
      <inkml:trace xmlns:inkml="http://www.w3.org/2003/InkML" xml:id="stk7" contextRef="#ctx0" brushRef="#br0">8001 17230 0,'11'10'87,"21"1"-81,-11-11 3,0 21 2,32 0-6,-21-10 4,21-1 5,10 1-5,-21-1-7,-10-10 6,53 11-3,21 10 6,0-10-6,-11-11 4,-11 0 1,-62 0 0,41 0-5,-21 0 2,-10 0 3,0 0-4,10 0 5,1 0-6,-22 0 7,32 0-6,-11 0 4,-10 0-5,10 0 3,0 0 4,-20 0-8,-1-11 7,11 11-4,-1-10 0,12 10 1,20 0 12,43 0-16,-64 0 6,-10 0-1,0-11-3,-22 0 2,-10 1 12,-10 10 101</inkml:trace>
    </iact:actionData>
  </iact:action>
  <iact:action type="add" startTime="59541">
    <iact:property name="dataType"/>
    <iact:actionData xml:id="d8">
      <inkml:trace xmlns:inkml="http://www.w3.org/2003/InkML" xml:id="stk8" contextRef="#ctx0" brushRef="#br0">19971 11896 0,'-32'0'27,"-10"0"-21,31 0 4,-41 0-4,9 0 4,-10 0-4,11 0 4,-11 0-4,21 0 6,-31 0-8,-22 0 7,0 0-5,-42 0 5,32 0-8,-11 0 9,75 0-8,-43 0 7,-1 0-3,12 0-1,21 0 2,10 0-3,11 0 3,10 0-3,1 0 6,20 0 121</inkml:trace>
    </iact:actionData>
  </iact:action>
  <iact:action type="add" startTime="60438">
    <iact:property name="dataType"/>
    <iact:actionData xml:id="d9">
      <inkml:trace xmlns:inkml="http://www.w3.org/2003/InkML" xml:id="stk9" contextRef="#ctx0" brushRef="#br0">19040 11546 0,'-11'0'40,"1"0"-13,-12 0-25,-30 0 7,20 11 2,-11 10-1,22 11-4,-10-11-1,9 0 6,-20 11-2,-32 21-3,21-32 4,0 21-2,0-20 1,32 9-3,10-31 4,1 21-5,-1-10 6,11 10-6,-10-10 12,10-1-12,-11 1 7,-10-11-4,-21 32-1,31-32 0,-21 21 0,32-11 3,0 1 66,11 0-46,-1-1-23,1 1 2,21 10-3,0 0 4,20-10-4,-20 20 3,21-9-2,-21-12 1,-11-10 0,0 11 0,22 10-3,-1 0 5,21 11 1,1-11-5,10 11 4,-53-22-5,43 1 4,-33 0-2,-20-1 2</inkml:trace>
    </iact:actionData>
  </iact:action>
  <iact:action type="add" startTime="65383">
    <iact:property name="dataType"/>
    <iact:actionData xml:id="d10">
      <inkml:trace xmlns:inkml="http://www.w3.org/2003/InkML" xml:id="stk10" contextRef="#ctx0" brushRef="#br0">12457 16499 0,'32'-31'74,"-1"-1"-67,22 0 3,21-10-3,-21-22 1,-31 43-2,30-21 4,-9 10-3,-11-10 2,-11 21-2,-21 10 2,0 0 0,10 11-2,-10-10 89,0-1-86,11 11-8,-11-10 11,10-1-8,-10 0 6,0 1-6,11 10 9,-11 10 63,0 1-69,0 10-3,0-10 2,0 10 0,0 0 12,0 11-8,0 21-6,0 10 5,0 1-5,0 10 7,0-42-7,0 10 5,0 21-5,-21-20 7,21-11-11,0-11 12,0 0-6</inkml:trace>
    </iact:actionData>
  </iact:action>
  <iact:action type="add" startTime="70946">
    <iact:property name="dataType"/>
    <iact:actionData xml:id="d11">
      <inkml:trace xmlns:inkml="http://www.w3.org/2003/InkML" xml:id="stk11" contextRef="#ctx0" brushRef="#br0">2667 15949 0,'0'-11'151,"0"-20"-138,0 20 3,11 11-15,-11-10 6,11-1 8,-1 11-4,1-11-5,-1 1 5,11-1-7,-10 11 4,-11-10 8,21 10 6,-10 0 2,-1 0-17,1 0-5,10 0 10,0-11 5,-10 11-13,-1 0 46,1 0-36,10 0-1,0 0-6,1 11-1,-12-11 0,1 10 17,10 11-22,-21-10 7,21 10 0,-21 0-1,11 0 1,-1 11 6,1-11-8,-11 11-1,0-21 5,0 10-3,0 0 2,-11-10 6,11-1-14,-10 11 17,-1-21-15,11 11 6,0 0 2,-11-1-7,11 11 5,-10-10-1,-1-1 2,1-10-4,-1 22 6,-10-12-8,10 1 5,11-1 4,-10 1-7,-1-11 3,1 0-2,-1 0-2,0 11 10,1-11-1,10 10-9,-21-10 9,10 21-7,-10-10 3,-21 10 1,20-10-5,1-1 3,11-10-2,-1 11 6,1-11-3,10 10-2,-11-10-2,0 0 7,1 0-1,10 11-2,-21-11-8,10 0 3,-10 11 2,0-11 0,21 10 13,-11-10-15,11 11 139,11-11-141,-1 0 7,1 10-2,21-10 7,10 0-10,0 0 4,22 32-2,31-32-1,-63 11 4,31-1 0,22-10-4,0 0 5,-11 21-6,-32-21 6,-21 0-5,11 0-1,10 0 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34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C1F8A1E-3C33-4E44-9EE8-BCBEE80503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095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 mismatch scores 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1F8A1E-3C33-4E44-9EE8-BCBEE805035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81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…In this case this is the better alignment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1F8A1E-3C33-4E44-9EE8-BCBEE805035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…for</a:t>
            </a:r>
            <a:r>
              <a:rPr lang="en-US" baseline="0" dirty="0" smtClean="0"/>
              <a:t> this possible alignment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1F8A1E-3C33-4E44-9EE8-BCBEE805035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6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…as the final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1F8A1E-3C33-4E44-9EE8-BCBEE805035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3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1F8A1E-3C33-4E44-9EE8-BCBEE805035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66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Error in the recording -1 should have been -2 in the horizontal</a:t>
            </a:r>
            <a:r>
              <a:rPr lang="en-US" baseline="0" dirty="0" smtClean="0"/>
              <a:t> alignment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1F8A1E-3C33-4E44-9EE8-BCBEE805035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81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…would be pruned and you would not consider them anymore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1F8A1E-3C33-4E44-9EE8-BCBEE805035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7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1F8A1E-3C33-4E44-9EE8-BCBEE805035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24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longer alignment,</a:t>
            </a:r>
            <a:r>
              <a:rPr lang="en-US" baseline="0" dirty="0" smtClean="0"/>
              <a:t> </a:t>
            </a:r>
            <a:r>
              <a:rPr lang="en-US" dirty="0" smtClean="0"/>
              <a:t>It can</a:t>
            </a:r>
            <a:r>
              <a:rPr lang="en-US" baseline="0" dirty="0" smtClean="0"/>
              <a:t> become more complicated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1F8A1E-3C33-4E44-9EE8-BCBEE805035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17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1F8A1E-3C33-4E44-9EE8-BCBEE805035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72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304800"/>
            <a:ext cx="192405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04800"/>
            <a:ext cx="561975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4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8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1264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00200"/>
            <a:ext cx="36195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00200"/>
            <a:ext cx="36195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0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8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65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40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523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 userDrawn="1"/>
        </p:nvSpPr>
        <p:spPr bwMode="auto">
          <a:xfrm>
            <a:off x="0" y="0"/>
            <a:ext cx="838200" cy="6858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003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endParaRPr lang="en-US" altLang="en-US" smtClean="0">
              <a:solidFill>
                <a:srgbClr val="DDDDDD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1600200"/>
            <a:ext cx="7391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04800"/>
            <a:ext cx="6477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381000" y="990600"/>
            <a:ext cx="8534400" cy="76200"/>
          </a:xfrm>
          <a:prstGeom prst="rect">
            <a:avLst/>
          </a:prstGeom>
          <a:solidFill>
            <a:srgbClr val="00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3A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3A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3A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3A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3A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00003A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00003A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00003A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00003A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har char="•"/>
        <a:defRPr sz="24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har char="–"/>
        <a:defRPr sz="2000" b="1"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35000"/>
        </a:spcBef>
        <a:spcAft>
          <a:spcPct val="0"/>
        </a:spcAft>
        <a:buChar char="•"/>
        <a:defRPr sz="2000" b="1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35000"/>
        </a:spcBef>
        <a:spcAft>
          <a:spcPct val="0"/>
        </a:spcAft>
        <a:buChar char="–"/>
        <a:defRPr sz="2000" b="1">
          <a:solidFill>
            <a:srgbClr val="003366"/>
          </a:solidFill>
          <a:latin typeface="+mn-lt"/>
        </a:defRPr>
      </a:lvl4pPr>
      <a:lvl5pPr marL="2057400" indent="-228600" algn="l" rtl="0" eaLnBrk="0" fontAlgn="base" hangingPunct="0">
        <a:spcBef>
          <a:spcPct val="35000"/>
        </a:spcBef>
        <a:spcAft>
          <a:spcPct val="0"/>
        </a:spcAft>
        <a:buChar char="»"/>
        <a:defRPr sz="2000">
          <a:solidFill>
            <a:srgbClr val="003366"/>
          </a:solidFill>
          <a:latin typeface="Times New Roman" pitchFamily="18" charset="0"/>
        </a:defRPr>
      </a:lvl5pPr>
      <a:lvl6pPr marL="2514600" indent="-228600" algn="l" rtl="0" fontAlgn="base">
        <a:spcBef>
          <a:spcPct val="35000"/>
        </a:spcBef>
        <a:spcAft>
          <a:spcPct val="0"/>
        </a:spcAft>
        <a:buChar char="»"/>
        <a:defRPr sz="2000">
          <a:solidFill>
            <a:srgbClr val="003366"/>
          </a:solidFill>
          <a:latin typeface="Times New Roman" pitchFamily="18" charset="0"/>
        </a:defRPr>
      </a:lvl6pPr>
      <a:lvl7pPr marL="2971800" indent="-228600" algn="l" rtl="0" fontAlgn="base">
        <a:spcBef>
          <a:spcPct val="35000"/>
        </a:spcBef>
        <a:spcAft>
          <a:spcPct val="0"/>
        </a:spcAft>
        <a:buChar char="»"/>
        <a:defRPr sz="2000">
          <a:solidFill>
            <a:srgbClr val="003366"/>
          </a:solidFill>
          <a:latin typeface="Times New Roman" pitchFamily="18" charset="0"/>
        </a:defRPr>
      </a:lvl7pPr>
      <a:lvl8pPr marL="3429000" indent="-228600" algn="l" rtl="0" fontAlgn="base">
        <a:spcBef>
          <a:spcPct val="35000"/>
        </a:spcBef>
        <a:spcAft>
          <a:spcPct val="0"/>
        </a:spcAft>
        <a:buChar char="»"/>
        <a:defRPr sz="2000">
          <a:solidFill>
            <a:srgbClr val="003366"/>
          </a:solidFill>
          <a:latin typeface="Times New Roman" pitchFamily="18" charset="0"/>
        </a:defRPr>
      </a:lvl8pPr>
      <a:lvl9pPr marL="3886200" indent="-228600" algn="l" rtl="0" fontAlgn="base">
        <a:spcBef>
          <a:spcPct val="35000"/>
        </a:spcBef>
        <a:spcAft>
          <a:spcPct val="0"/>
        </a:spcAft>
        <a:buChar char="»"/>
        <a:defRPr sz="2000">
          <a:solidFill>
            <a:srgbClr val="003366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tags" Target="../tags/tag1.xml"/><Relationship Id="rId6" Type="http://schemas.openxmlformats.org/officeDocument/2006/relationships/image" Target="../media/image4.wmf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image" Target="../media/image6.wmf"/><Relationship Id="rId5" Type="http://schemas.openxmlformats.org/officeDocument/2006/relationships/image" Target="../media/image5.emf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audio" Target="../media/media12.m4a"/><Relationship Id="rId7" Type="http://schemas.microsoft.com/office/2011/relationships/inkAction" Target="../ink/inkAction7.xml"/><Relationship Id="rId2" Type="http://schemas.microsoft.com/office/2007/relationships/media" Target="../media/media12.m4a"/><Relationship Id="rId1" Type="http://schemas.openxmlformats.org/officeDocument/2006/relationships/tags" Target="../tags/tag3.xml"/><Relationship Id="rId6" Type="http://schemas.openxmlformats.org/officeDocument/2006/relationships/image" Target="../media/image6.wmf"/><Relationship Id="rId5" Type="http://schemas.openxmlformats.org/officeDocument/2006/relationships/image" Target="../media/image5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11/relationships/inkAction" Target="../ink/inkAction8.xml"/><Relationship Id="rId5" Type="http://schemas.openxmlformats.org/officeDocument/2006/relationships/image" Target="../media/image7.emf"/><Relationship Id="rId4" Type="http://schemas.openxmlformats.org/officeDocument/2006/relationships/image" Target="../media/image6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http://www.plantgenetics.rug.ac.be/bioinformatics/yvdp/CourseBioinfo/NW4.gif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http://www.plantgenetics.rug.ac.be/bioinformatics/yvdp/CourseBioinfo/SW1.gif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0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9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0.png"/><Relationship Id="rId5" Type="http://schemas.microsoft.com/office/2011/relationships/inkAction" Target="../ink/inkAction2.xm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1.png"/><Relationship Id="rId5" Type="http://schemas.microsoft.com/office/2011/relationships/inkAction" Target="../ink/inkAction3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2.png"/><Relationship Id="rId5" Type="http://schemas.microsoft.com/office/2011/relationships/inkAction" Target="../ink/inkAction4.xm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3.png"/><Relationship Id="rId5" Type="http://schemas.microsoft.com/office/2011/relationships/inkAction" Target="../ink/inkAction5.xm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4.png"/><Relationship Id="rId5" Type="http://schemas.microsoft.com/office/2011/relationships/inkAction" Target="../ink/inkAction6.xm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9050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US" altLang="en-US" smtClean="0"/>
              <a:t>Bioinformatics</a:t>
            </a:r>
            <a:endParaRPr lang="en-GB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Pairwise alignment Part 2</a:t>
            </a:r>
          </a:p>
          <a:p>
            <a:pPr eaLnBrk="1" hangingPunct="1"/>
            <a:endParaRPr lang="en-GB" alt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3"/>
    </mc:Choice>
    <mc:Fallback xmlns="">
      <p:transition spd="slow" advTm="6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5" name="Line 3"/>
          <p:cNvSpPr>
            <a:spLocks noChangeShapeType="1"/>
          </p:cNvSpPr>
          <p:nvPr/>
        </p:nvSpPr>
        <p:spPr bwMode="auto">
          <a:xfrm flipH="1" flipV="1">
            <a:off x="3810000" y="44196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2356" name="Line 4"/>
          <p:cNvSpPr>
            <a:spLocks noChangeShapeType="1"/>
          </p:cNvSpPr>
          <p:nvPr/>
        </p:nvSpPr>
        <p:spPr bwMode="auto">
          <a:xfrm flipH="1" flipV="1">
            <a:off x="2743200" y="3124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13"/>
          <a:stretch>
            <a:fillRect/>
          </a:stretch>
        </p:blipFill>
        <p:spPr bwMode="auto">
          <a:xfrm>
            <a:off x="1295400" y="1676400"/>
            <a:ext cx="35226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49530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Dynamic Programming</a:t>
            </a:r>
            <a:endParaRPr lang="en-GB" altLang="en-US" smtClean="0"/>
          </a:p>
        </p:txBody>
      </p:sp>
      <p:sp>
        <p:nvSpPr>
          <p:cNvPr id="25606" name="Text Box 2"/>
          <p:cNvSpPr txBox="1">
            <a:spLocks noChangeArrowheads="1"/>
          </p:cNvSpPr>
          <p:nvPr/>
        </p:nvSpPr>
        <p:spPr bwMode="auto">
          <a:xfrm>
            <a:off x="6477000" y="1736725"/>
            <a:ext cx="26670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Affine gap cost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tx1"/>
                </a:solidFill>
              </a:rPr>
              <a:t>Gap open : -12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tx1"/>
                </a:solidFill>
              </a:rPr>
              <a:t>Gap Extension: -4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Substitution cost: PAM250</a:t>
            </a:r>
            <a:endParaRPr lang="en-GB" altLang="en-US" sz="200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62800" y="48768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0420" y="52578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52578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5600" y="490473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29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15"/>
    </mc:Choice>
    <mc:Fallback xmlns="">
      <p:transition spd="slow" advTm="72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12355" grpId="0" animBg="1"/>
      <p:bldP spid="612356" grpId="0" animBg="1"/>
    </p:bldLst>
  </p:timing>
  <p:extLst>
    <p:ext uri="{3A86A75C-4F4B-4683-9AE1-C65F6400EC91}">
      <p14:laserTraceLst xmlns:p14="http://schemas.microsoft.com/office/powerpoint/2010/main">
        <p14:tracePtLst>
          <p14:tracePt t="3316" x="1012825" y="3825875"/>
          <p14:tracePt t="3341" x="1017588" y="3840163"/>
          <p14:tracePt t="3357" x="1031875" y="3889375"/>
          <p14:tracePt t="3373" x="1063625" y="3946525"/>
          <p14:tracePt t="3390" x="1108075" y="4011613"/>
          <p14:tracePt t="3407" x="1150938" y="4049713"/>
          <p14:tracePt t="3424" x="1211263" y="4098925"/>
          <p14:tracePt t="3440" x="1279525" y="4152900"/>
          <p14:tracePt t="3457" x="1336675" y="4198938"/>
          <p14:tracePt t="3474" x="1420813" y="4270375"/>
          <p14:tracePt t="3490" x="1543050" y="4359275"/>
          <p14:tracePt t="3507" x="1673225" y="4449763"/>
          <p14:tracePt t="3524" x="1774825" y="4522788"/>
          <p14:tracePt t="3541" x="2046288" y="4716463"/>
          <p14:tracePt t="3557" x="2278063" y="4860925"/>
          <p14:tracePt t="3573" x="2403475" y="4933950"/>
          <p14:tracePt t="3590" x="2579688" y="5021263"/>
          <p14:tracePt t="3607" x="2697163" y="5078413"/>
          <p14:tracePt t="3624" x="2762250" y="5105400"/>
          <p14:tracePt t="3640" x="2854325" y="5143500"/>
          <p14:tracePt t="3657" x="2955925" y="5184775"/>
          <p14:tracePt t="3674" x="3051175" y="5216525"/>
          <p14:tracePt t="3690" x="3121025" y="5241925"/>
          <p14:tracePt t="3707" x="3216275" y="5276850"/>
          <p14:tracePt t="3724" x="3325813" y="5322888"/>
          <p14:tracePt t="3741" x="3425825" y="5364163"/>
          <p14:tracePt t="3757" x="3543300" y="5413375"/>
          <p14:tracePt t="3774" x="3676650" y="5467350"/>
          <p14:tracePt t="3791" x="3771900" y="5497513"/>
          <p14:tracePt t="3807" x="3921125" y="5535613"/>
          <p14:tracePt t="3824" x="4065588" y="5554663"/>
          <p14:tracePt t="3840" x="4152900" y="5559425"/>
          <p14:tracePt t="3857" x="4237038" y="5559425"/>
          <p14:tracePt t="3874" x="4275138" y="5559425"/>
          <p14:tracePt t="3890" x="4283075" y="5559425"/>
          <p14:tracePt t="3907" x="4289425" y="5559425"/>
          <p14:tracePt t="3925" x="4313238" y="5554663"/>
          <p14:tracePt t="3941" x="4327525" y="5540375"/>
          <p14:tracePt t="3958" x="4335463" y="5540375"/>
          <p14:tracePt t="3974" x="4340225" y="5535613"/>
          <p14:tracePt t="4046" x="4340225" y="5532438"/>
          <p14:tracePt t="4053" x="4343400" y="5532438"/>
          <p14:tracePt t="4238" x="4346575" y="5527675"/>
          <p14:tracePt t="4248" x="4354513" y="5527675"/>
          <p14:tracePt t="4255" x="4359275" y="5524500"/>
          <p14:tracePt t="4266" x="4365625" y="5521325"/>
          <p14:tracePt t="4282" x="4384675" y="5513388"/>
          <p14:tracePt t="4299" x="4403725" y="5505450"/>
          <p14:tracePt t="4316" x="4416425" y="5502275"/>
          <p14:tracePt t="4333" x="4438650" y="5494338"/>
          <p14:tracePt t="4349" x="4446588" y="5489575"/>
          <p14:tracePt t="4365" x="4454525" y="5486400"/>
          <p14:tracePt t="4399" x="4460875" y="5486400"/>
          <p14:tracePt t="4416" x="4465638" y="5486400"/>
          <p14:tracePt t="4432" x="4476750" y="5483225"/>
          <p14:tracePt t="4449" x="4495800" y="5483225"/>
          <p14:tracePt t="4466" x="4514850" y="5478463"/>
          <p14:tracePt t="4482" x="4530725" y="5478463"/>
          <p14:tracePt t="4500" x="4541838" y="5478463"/>
          <p14:tracePt t="4631" x="4549775" y="5478463"/>
          <p14:tracePt t="4639" x="4552950" y="5478463"/>
          <p14:tracePt t="4651" x="4556125" y="5478463"/>
          <p14:tracePt t="4918" x="4514850" y="5478463"/>
          <p14:tracePt t="4926" x="4514850" y="5470525"/>
          <p14:tracePt t="9855" x="4514850" y="5467350"/>
          <p14:tracePt t="9941" x="4522788" y="5464175"/>
          <p14:tracePt t="9949" x="4541838" y="5451475"/>
          <p14:tracePt t="9959" x="4568825" y="5429250"/>
          <p14:tracePt t="9976" x="4610100" y="5394325"/>
          <p14:tracePt t="9992" x="4651375" y="5345113"/>
          <p14:tracePt t="10009" x="4675188" y="5311775"/>
          <p14:tracePt t="10026" x="4705350" y="5273675"/>
          <p14:tracePt t="10042" x="4724400" y="5227638"/>
          <p14:tracePt t="10059" x="4735513" y="5203825"/>
          <p14:tracePt t="10076" x="4746625" y="5173663"/>
          <p14:tracePt t="10092" x="4754563" y="5135563"/>
          <p14:tracePt t="10109" x="4765675" y="5097463"/>
          <p14:tracePt t="10126" x="4773613" y="5070475"/>
          <p14:tracePt t="10142" x="4781550" y="5040313"/>
          <p14:tracePt t="10159" x="4784725" y="5010150"/>
          <p14:tracePt t="10176" x="4784725" y="4994275"/>
          <p14:tracePt t="10193" x="4765675" y="4968875"/>
          <p14:tracePt t="10210" x="4740275" y="4949825"/>
          <p14:tracePt t="10226" x="4724400" y="4930775"/>
          <p14:tracePt t="10243" x="4705350" y="4911725"/>
          <p14:tracePt t="10259" x="4683125" y="4895850"/>
          <p14:tracePt t="10276" x="4659313" y="4876800"/>
          <p14:tracePt t="10294" x="4629150" y="4854575"/>
          <p14:tracePt t="10309" x="4610100" y="4835525"/>
          <p14:tracePt t="10326" x="4598988" y="4822825"/>
          <p14:tracePt t="10343" x="4587875" y="4816475"/>
          <p14:tracePt t="10359" x="4564063" y="4792663"/>
          <p14:tracePt t="10376" x="4541838" y="4781550"/>
          <p14:tracePt t="10392" x="4514850" y="4762500"/>
          <p14:tracePt t="10409" x="4484688" y="4751388"/>
          <p14:tracePt t="10426" x="4457700" y="4735513"/>
          <p14:tracePt t="10443" x="4441825" y="4732338"/>
          <p14:tracePt t="10459" x="4435475" y="4724400"/>
          <p14:tracePt t="10477" x="4416425" y="4716463"/>
          <p14:tracePt t="10493" x="4408488" y="4716463"/>
          <p14:tracePt t="10510" x="4392613" y="4708525"/>
          <p14:tracePt t="10527" x="4381500" y="4705350"/>
          <p14:tracePt t="10543" x="4365625" y="4702175"/>
          <p14:tracePt t="10560" x="4346575" y="4697413"/>
          <p14:tracePt t="10577" x="4321175" y="4689475"/>
          <p14:tracePt t="10594" x="4305300" y="4686300"/>
          <p14:tracePt t="10610" x="4294188" y="4683125"/>
          <p14:tracePt t="10627" x="4289425" y="4683125"/>
          <p14:tracePt t="10643" x="4278313" y="4678363"/>
          <p14:tracePt t="10659" x="4264025" y="4678363"/>
          <p14:tracePt t="10662" x="4256088" y="4678363"/>
          <p14:tracePt t="10677" x="4237038" y="4678363"/>
          <p14:tracePt t="10693" x="4225925" y="4678363"/>
          <p14:tracePt t="10710" x="4213225" y="4678363"/>
          <p14:tracePt t="10726" x="4202113" y="4678363"/>
          <p14:tracePt t="10742" x="4194175" y="4678363"/>
          <p14:tracePt t="10760" x="4191000" y="4686300"/>
          <p14:tracePt t="10776" x="4183063" y="4689475"/>
          <p14:tracePt t="10793" x="4175125" y="4702175"/>
          <p14:tracePt t="10809" x="4164013" y="4713288"/>
          <p14:tracePt t="10827" x="4160838" y="4724400"/>
          <p14:tracePt t="10843" x="4152900" y="4740275"/>
          <p14:tracePt t="10859" x="4144963" y="4759325"/>
          <p14:tracePt t="10876" x="4137025" y="4778375"/>
          <p14:tracePt t="10894" x="4130675" y="4789488"/>
          <p14:tracePt t="10910" x="4125913" y="4800600"/>
          <p14:tracePt t="10927" x="4122738" y="4811713"/>
          <p14:tracePt t="10943" x="4117975" y="4819650"/>
          <p14:tracePt t="10960" x="4106863" y="4846638"/>
          <p14:tracePt t="10977" x="4098925" y="4873625"/>
          <p14:tracePt t="10993" x="4095750" y="4892675"/>
          <p14:tracePt t="11010" x="4084638" y="4914900"/>
          <p14:tracePt t="11026" x="4079875" y="4937125"/>
          <p14:tracePt t="11043" x="4079875" y="4945063"/>
          <p14:tracePt t="11060" x="4079875" y="4960938"/>
          <p14:tracePt t="11076" x="4079875" y="4979988"/>
          <p14:tracePt t="11093" x="4079875" y="5002213"/>
          <p14:tracePt t="11110" x="4084638" y="5037138"/>
          <p14:tracePt t="11127" x="4106863" y="5083175"/>
          <p14:tracePt t="11143" x="4141788" y="5135563"/>
          <p14:tracePt t="11160" x="4168775" y="5165725"/>
          <p14:tracePt t="11177" x="4198938" y="5222875"/>
          <p14:tracePt t="11193" x="4237038" y="5260975"/>
          <p14:tracePt t="11210" x="4259263" y="5287963"/>
          <p14:tracePt t="11227" x="4297363" y="5318125"/>
          <p14:tracePt t="11243" x="4359275" y="5345113"/>
          <p14:tracePt t="11260" x="4438650" y="5375275"/>
          <p14:tracePt t="11277" x="4503738" y="5391150"/>
          <p14:tracePt t="11294" x="4621213" y="5410200"/>
          <p14:tracePt t="11310" x="4670425" y="5410200"/>
          <p14:tracePt t="11327" x="4702175" y="5410200"/>
          <p14:tracePt t="11343" x="4751388" y="5402263"/>
          <p14:tracePt t="11361" x="4816475" y="5368925"/>
          <p14:tracePt t="11377" x="4868863" y="5341938"/>
          <p14:tracePt t="11393" x="4933950" y="5292725"/>
          <p14:tracePt t="11410" x="4975225" y="5235575"/>
          <p14:tracePt t="11427" x="4987925" y="5184775"/>
          <p14:tracePt t="11443" x="4983163" y="5151438"/>
          <p14:tracePt t="11460" x="4964113" y="5097463"/>
          <p14:tracePt t="11477" x="4930775" y="5032375"/>
          <p14:tracePt t="11494" x="4911725" y="5006975"/>
          <p14:tracePt t="11510" x="4876800" y="4960938"/>
          <p14:tracePt t="11527" x="4819650" y="4895850"/>
          <p14:tracePt t="11543" x="4781550" y="4849813"/>
          <p14:tracePt t="11561" x="4716463" y="4781550"/>
          <p14:tracePt t="11577" x="4670425" y="4713288"/>
          <p14:tracePt t="11593" x="4625975" y="4645025"/>
          <p14:tracePt t="11610" x="4591050" y="4602163"/>
          <p14:tracePt t="11627" x="4530725" y="4552950"/>
          <p14:tracePt t="11644" x="4454525" y="4506913"/>
          <p14:tracePt t="11660" x="4384675" y="4479925"/>
          <p14:tracePt t="11663" x="4332288" y="4460875"/>
          <p14:tracePt t="11676" x="4289425" y="4441825"/>
          <p14:tracePt t="11693" x="4191000" y="4411663"/>
          <p14:tracePt t="11710" x="4168775" y="4403725"/>
          <p14:tracePt t="11726" x="4137025" y="4400550"/>
          <p14:tracePt t="11743" x="4111625" y="4397375"/>
          <p14:tracePt t="11760" x="4092575" y="4397375"/>
          <p14:tracePt t="11776" x="4057650" y="4397375"/>
          <p14:tracePt t="11793" x="4008438" y="4408488"/>
          <p14:tracePt t="11810" x="3962400" y="4430713"/>
          <p14:tracePt t="11826" x="3943350" y="4441825"/>
          <p14:tracePt t="11843" x="3916363" y="4468813"/>
          <p14:tracePt t="11860" x="3889375" y="4495800"/>
          <p14:tracePt t="11877" x="3875088" y="4522788"/>
          <p14:tracePt t="11894" x="3859213" y="4549775"/>
          <p14:tracePt t="11911" x="3851275" y="4583113"/>
          <p14:tracePt t="11927" x="3848100" y="4613275"/>
          <p14:tracePt t="11944" x="3836988" y="4678363"/>
          <p14:tracePt t="11961" x="3832225" y="4754563"/>
          <p14:tracePt t="11977" x="3832225" y="4838700"/>
          <p14:tracePt t="11994" x="3832225" y="4879975"/>
          <p14:tracePt t="12010" x="3832225" y="4941888"/>
          <p14:tracePt t="12027" x="3836988" y="4999038"/>
          <p14:tracePt t="12043" x="3844925" y="5037138"/>
          <p14:tracePt t="12060" x="3863975" y="5094288"/>
          <p14:tracePt t="12076" x="3894138" y="5146675"/>
          <p14:tracePt t="12094" x="3946525" y="5208588"/>
          <p14:tracePt t="12110" x="3989388" y="5254625"/>
          <p14:tracePt t="12126" x="4027488" y="5287963"/>
          <p14:tracePt t="12143" x="4068763" y="5326063"/>
          <p14:tracePt t="12160" x="4098925" y="5345113"/>
          <p14:tracePt t="12176" x="4144963" y="5368925"/>
          <p14:tracePt t="12193" x="4171950" y="5387975"/>
          <p14:tracePt t="12211" x="4187825" y="5399088"/>
          <p14:tracePt t="12227" x="4194175" y="5402263"/>
          <p14:tracePt t="12304" x="4198938" y="5402263"/>
          <p14:tracePt t="12638" x="4198938" y="5394325"/>
          <p14:tracePt t="12646" x="4198938" y="5391150"/>
          <p14:tracePt t="12655" x="4198938" y="5383213"/>
          <p14:tracePt t="12665" x="4198938" y="5380038"/>
          <p14:tracePt t="17015" x="4198938" y="5372100"/>
          <p14:tracePt t="17022" x="4198938" y="5368925"/>
          <p14:tracePt t="17037" x="4198938" y="5353050"/>
          <p14:tracePt t="17054" x="4198938" y="5330825"/>
          <p14:tracePt t="17070" x="4198938" y="5322888"/>
          <p14:tracePt t="17151" x="4198938" y="5326063"/>
          <p14:tracePt t="17159" x="4198938" y="5334000"/>
          <p14:tracePt t="17170" x="4198938" y="5341938"/>
          <p14:tracePt t="17187" x="4198938" y="5345113"/>
          <p14:tracePt t="17399" x="4198938" y="5341938"/>
          <p14:tracePt t="17440" x="4202113" y="5341938"/>
          <p14:tracePt t="17448" x="4206875" y="5341938"/>
          <p14:tracePt t="17535" x="4210050" y="5341938"/>
          <p14:tracePt t="17544" x="4221163" y="5341938"/>
          <p14:tracePt t="17559" x="4240213" y="5330825"/>
          <p14:tracePt t="17576" x="4251325" y="5330825"/>
          <p14:tracePt t="17592" x="4259263" y="5330825"/>
          <p14:tracePt t="17607" x="4259263" y="5326063"/>
          <p14:tracePt t="17625" x="4264025" y="5322888"/>
          <p14:tracePt t="17641" x="4267200" y="5314950"/>
          <p14:tracePt t="17657" x="4275138" y="5303838"/>
          <p14:tracePt t="17674" x="4289425" y="5292725"/>
          <p14:tracePt t="17691" x="4302125" y="5280025"/>
          <p14:tracePt t="17707" x="4308475" y="5260975"/>
          <p14:tracePt t="17724" x="4321175" y="5246688"/>
          <p14:tracePt t="17741" x="4346575" y="5219700"/>
          <p14:tracePt t="17758" x="4384675" y="5189538"/>
          <p14:tracePt t="17774" x="4419600" y="5162550"/>
          <p14:tracePt t="17791" x="4430713" y="5127625"/>
          <p14:tracePt t="17807" x="4430713" y="5108575"/>
          <p14:tracePt t="17824" x="4430713" y="5089525"/>
          <p14:tracePt t="17841" x="4427538" y="5075238"/>
          <p14:tracePt t="17857" x="4427538" y="5070475"/>
          <p14:tracePt t="17875" x="4422775" y="5067300"/>
          <p14:tracePt t="19600" x="4422775" y="5064125"/>
          <p14:tracePt t="19880" x="4419600" y="5059363"/>
          <p14:tracePt t="19888" x="4416425" y="5051425"/>
          <p14:tracePt t="19896" x="4411663" y="5048250"/>
          <p14:tracePt t="19907" x="4408488" y="5045075"/>
          <p14:tracePt t="19923" x="4403725" y="5040313"/>
          <p14:tracePt t="19940" x="4397375" y="5032375"/>
          <p14:tracePt t="19956" x="4392613" y="5021263"/>
          <p14:tracePt t="19973" x="4392613" y="5018088"/>
          <p14:tracePt t="19990" x="4389438" y="5013325"/>
          <p14:tracePt t="20006" x="4384675" y="5010150"/>
          <p14:tracePt t="26416" x="4403725" y="4983163"/>
          <p14:tracePt t="26423" x="4438650" y="4945063"/>
          <p14:tracePt t="26432" x="4468813" y="4895850"/>
          <p14:tracePt t="26441" x="4479925" y="4884738"/>
          <p14:tracePt t="26457" x="4492625" y="4841875"/>
          <p14:tracePt t="26474" x="4498975" y="4800600"/>
          <p14:tracePt t="26490" x="4492625" y="4773613"/>
          <p14:tracePt t="26507" x="4487863" y="4762500"/>
          <p14:tracePt t="26543" x="4484688" y="4759325"/>
          <p14:tracePt t="26557" x="4484688" y="4754563"/>
          <p14:tracePt t="26573" x="4476750" y="4743450"/>
          <p14:tracePt t="26591" x="4460875" y="4721225"/>
          <p14:tracePt t="26607" x="4454525" y="4713288"/>
          <p14:tracePt t="26623" x="4446588" y="4697413"/>
          <p14:tracePt t="26640" x="4430713" y="4678363"/>
          <p14:tracePt t="26657" x="4392613" y="4637088"/>
          <p14:tracePt t="26674" x="4359275" y="4610100"/>
          <p14:tracePt t="26690" x="4305300" y="4564063"/>
          <p14:tracePt t="26707" x="4251325" y="4533900"/>
          <p14:tracePt t="26723" x="4213225" y="4518025"/>
          <p14:tracePt t="26740" x="4171950" y="4511675"/>
          <p14:tracePt t="26757" x="4130675" y="4503738"/>
          <p14:tracePt t="26773" x="4095750" y="4503738"/>
          <p14:tracePt t="26791" x="4054475" y="4503738"/>
          <p14:tracePt t="26807" x="4016375" y="4503738"/>
          <p14:tracePt t="26824" x="3973513" y="4503738"/>
          <p14:tracePt t="26840" x="3951288" y="4503738"/>
          <p14:tracePt t="26857" x="3921125" y="4511675"/>
          <p14:tracePt t="26875" x="3894138" y="4518025"/>
          <p14:tracePt t="26891" x="3878263" y="4530725"/>
          <p14:tracePt t="26907" x="3859213" y="4537075"/>
          <p14:tracePt t="26924" x="3851275" y="4552950"/>
          <p14:tracePt t="26941" x="3844925" y="4564063"/>
          <p14:tracePt t="26958" x="3836988" y="4579938"/>
          <p14:tracePt t="26975" x="3825875" y="4621213"/>
          <p14:tracePt t="26991" x="3817938" y="4670425"/>
          <p14:tracePt t="27008" x="3817938" y="4708525"/>
          <p14:tracePt t="27024" x="3810000" y="4770438"/>
          <p14:tracePt t="27041" x="3813175" y="4827588"/>
          <p14:tracePt t="27058" x="3821113" y="4868863"/>
          <p14:tracePt t="27074" x="3851275" y="4922838"/>
          <p14:tracePt t="27091" x="3878263" y="4968875"/>
          <p14:tracePt t="27108" x="3905250" y="5002213"/>
          <p14:tracePt t="27124" x="3927475" y="5018088"/>
          <p14:tracePt t="27141" x="3965575" y="5040313"/>
          <p14:tracePt t="27158" x="4030663" y="5064125"/>
          <p14:tracePt t="27174" x="4095750" y="5078413"/>
          <p14:tracePt t="27177" x="4144963" y="5086350"/>
          <p14:tracePt t="27192" x="4229100" y="5097463"/>
          <p14:tracePt t="27207" x="4286250" y="5097463"/>
          <p14:tracePt t="27225" x="4302125" y="5097463"/>
          <p14:tracePt t="27241" x="4305300" y="5094288"/>
          <p14:tracePt t="27257" x="4305300" y="5086350"/>
          <p14:tracePt t="27275" x="4305300" y="5083175"/>
          <p14:tracePt t="33938" x="4305300" y="5078413"/>
          <p14:tracePt t="33946" x="4305300" y="5059363"/>
          <p14:tracePt t="33954" x="4294188" y="5032375"/>
          <p14:tracePt t="33966" x="4289425" y="5010150"/>
          <p14:tracePt t="33982" x="4278313" y="4979988"/>
          <p14:tracePt t="33999" x="4259263" y="4960938"/>
          <p14:tracePt t="34015" x="4259263" y="4956175"/>
          <p14:tracePt t="34064" x="4256088" y="4953000"/>
          <p14:tracePt t="34073" x="4256088" y="4945063"/>
          <p14:tracePt t="34082" x="4256088" y="4937125"/>
          <p14:tracePt t="34098" x="4251325" y="4911725"/>
          <p14:tracePt t="34115" x="4229100" y="4860925"/>
          <p14:tracePt t="34132" x="4206875" y="4811713"/>
          <p14:tracePt t="34149" x="4168775" y="4743450"/>
          <p14:tracePt t="34165" x="4137025" y="4670425"/>
          <p14:tracePt t="34169" x="4125913" y="4637088"/>
          <p14:tracePt t="34182" x="4117975" y="4625975"/>
          <p14:tracePt t="34198" x="4092575" y="4560888"/>
          <p14:tracePt t="34216" x="4046538" y="4487863"/>
          <p14:tracePt t="34232" x="4027488" y="4473575"/>
          <p14:tracePt t="34249" x="4016375" y="4457700"/>
          <p14:tracePt t="34265" x="4016375" y="4454525"/>
          <p14:tracePt t="34282" x="4016375" y="4449763"/>
          <p14:tracePt t="34368" x="4011613" y="4449763"/>
          <p14:tracePt t="34377" x="4000500" y="4446588"/>
          <p14:tracePt t="34385" x="3992563" y="4438650"/>
          <p14:tracePt t="34399" x="3978275" y="4430713"/>
          <p14:tracePt t="34416" x="3954463" y="4403725"/>
          <p14:tracePt t="34432" x="3940175" y="4389438"/>
          <p14:tracePt t="34450" x="3913188" y="4351338"/>
          <p14:tracePt t="34466" x="3875088" y="4289425"/>
          <p14:tracePt t="34483" x="3832225" y="4213225"/>
          <p14:tracePt t="34499" x="3813175" y="4164013"/>
          <p14:tracePt t="34517" x="3787775" y="4098925"/>
          <p14:tracePt t="34533" x="3768725" y="4073525"/>
          <p14:tracePt t="34550" x="3756025" y="4068763"/>
          <p14:tracePt t="34720" x="3756025" y="4065588"/>
          <p14:tracePt t="35201" x="3756025" y="4068763"/>
          <p14:tracePt t="35209" x="3763963" y="4079875"/>
          <p14:tracePt t="35219" x="3771900" y="4098925"/>
          <p14:tracePt t="35228" x="3779838" y="4111625"/>
          <p14:tracePt t="35244" x="3798888" y="4156075"/>
          <p14:tracePt t="35261" x="3817938" y="4187825"/>
          <p14:tracePt t="35278" x="3856038" y="4240213"/>
          <p14:tracePt t="35294" x="3902075" y="4297363"/>
          <p14:tracePt t="35311" x="3943350" y="4351338"/>
          <p14:tracePt t="35328" x="4003675" y="4416425"/>
          <p14:tracePt t="35344" x="4054475" y="4468813"/>
          <p14:tracePt t="35361" x="4092575" y="4511675"/>
          <p14:tracePt t="35378" x="4106863" y="4537075"/>
          <p14:tracePt t="35394" x="4117975" y="4560888"/>
          <p14:tracePt t="35411" x="4133850" y="4602163"/>
          <p14:tracePt t="35428" x="4156075" y="4637088"/>
          <p14:tracePt t="35444" x="4191000" y="4686300"/>
          <p14:tracePt t="35461" x="4221163" y="4740275"/>
          <p14:tracePt t="35478" x="4240213" y="4778375"/>
          <p14:tracePt t="35494" x="4248150" y="4803775"/>
          <p14:tracePt t="35512" x="4286250" y="4868863"/>
          <p14:tracePt t="35528" x="4327525" y="4922838"/>
          <p14:tracePt t="35544" x="4351338" y="4956175"/>
          <p14:tracePt t="35561" x="4381500" y="4994275"/>
          <p14:tracePt t="35578" x="4392613" y="5026025"/>
          <p14:tracePt t="35595" x="4397375" y="5045075"/>
          <p14:tracePt t="35611" x="4397375" y="5059363"/>
          <p14:tracePt t="35628" x="4400550" y="5067300"/>
          <p14:tracePt t="35645" x="4400550" y="5075238"/>
          <p14:tracePt t="35689" x="4400550" y="5078413"/>
          <p14:tracePt t="35713" x="4400550" y="5083175"/>
          <p14:tracePt t="35809" x="4389438" y="5078413"/>
          <p14:tracePt t="35816" x="4378325" y="5067300"/>
          <p14:tracePt t="35827" x="4351338" y="5051425"/>
          <p14:tracePt t="35844" x="4289425" y="4999038"/>
          <p14:tracePt t="35861" x="4240213" y="4956175"/>
          <p14:tracePt t="35877" x="4149725" y="4892675"/>
          <p14:tracePt t="35895" x="4057650" y="4811713"/>
          <p14:tracePt t="35911" x="3943350" y="4735513"/>
          <p14:tracePt t="35928" x="3836988" y="4648200"/>
          <p14:tracePt t="35944" x="3760788" y="4575175"/>
          <p14:tracePt t="35961" x="3695700" y="4503738"/>
          <p14:tracePt t="35978" x="3654425" y="4457700"/>
          <p14:tracePt t="35994" x="3581400" y="4392613"/>
          <p14:tracePt t="36011" x="3524250" y="4321175"/>
          <p14:tracePt t="36028" x="3475038" y="4278313"/>
          <p14:tracePt t="36044" x="3413125" y="4221163"/>
          <p14:tracePt t="36061" x="3371850" y="4194175"/>
          <p14:tracePt t="36078" x="3349625" y="4171950"/>
          <p14:tracePt t="36094" x="3349625" y="4164013"/>
          <p14:tracePt t="36112" x="3341688" y="4160838"/>
          <p14:tracePt t="36128" x="3336925" y="4156075"/>
          <p14:tracePt t="36144" x="3336925" y="4152900"/>
          <p14:tracePt t="36161" x="3333750" y="4152900"/>
          <p14:tracePt t="36281" x="3336925" y="4152900"/>
          <p14:tracePt t="36289" x="3355975" y="4152900"/>
          <p14:tracePt t="36297" x="3387725" y="4164013"/>
          <p14:tracePt t="36312" x="3432175" y="4179888"/>
          <p14:tracePt t="36329" x="3482975" y="4191000"/>
          <p14:tracePt t="36345" x="3513138" y="4202113"/>
          <p14:tracePt t="36362" x="3559175" y="4217988"/>
          <p14:tracePt t="36378" x="3573463" y="4221163"/>
          <p14:tracePt t="36412" x="3578225" y="4221163"/>
          <p14:tracePt t="36449" x="3578225" y="4225925"/>
          <p14:tracePt t="36578" x="3589338" y="4225925"/>
          <p14:tracePt t="36587" x="3611563" y="4232275"/>
          <p14:tracePt t="36595" x="3646488" y="4244975"/>
          <p14:tracePt t="36612" x="3668713" y="4248150"/>
          <p14:tracePt t="36628" x="3698875" y="4256088"/>
          <p14:tracePt t="36645" x="3706813" y="4259263"/>
          <p14:tracePt t="36662" x="3711575" y="4259263"/>
          <p14:tracePt t="36667" x="3714750" y="4264025"/>
          <p14:tracePt t="36679" x="3722688" y="4267200"/>
          <p14:tracePt t="36696" x="3779838" y="4283075"/>
          <p14:tracePt t="36712" x="3810000" y="4286250"/>
          <p14:tracePt t="36729" x="3829050" y="4289425"/>
          <p14:tracePt t="36746" x="3832225" y="4294188"/>
          <p14:tracePt t="36840" x="3829050" y="4294188"/>
          <p14:tracePt t="36849" x="3825875" y="4289425"/>
          <p14:tracePt t="36872" x="3825875" y="4286250"/>
          <p14:tracePt t="37003" x="3821113" y="4286250"/>
          <p14:tracePt t="37011" x="3817938" y="4286250"/>
          <p14:tracePt t="37099" x="3817938" y="4283075"/>
          <p14:tracePt t="38203" x="3836988" y="4289425"/>
          <p14:tracePt t="38211" x="3856038" y="4294188"/>
          <p14:tracePt t="38220" x="3863975" y="4302125"/>
          <p14:tracePt t="38306" x="3856038" y="4302125"/>
          <p14:tracePt t="38321" x="3851275" y="4302125"/>
          <p14:tracePt t="38369" x="3848100" y="4302125"/>
          <p14:tracePt t="38393" x="3840163" y="4297363"/>
          <p14:tracePt t="38401" x="3836988" y="4297363"/>
          <p14:tracePt t="38413" x="3829050" y="4294188"/>
          <p14:tracePt t="38429" x="3813175" y="4283075"/>
          <p14:tracePt t="38446" x="3798888" y="4278313"/>
          <p14:tracePt t="38463" x="3790950" y="4275138"/>
          <p14:tracePt t="38480" x="3787775" y="4270375"/>
          <p14:tracePt t="39002" x="3806825" y="4278313"/>
          <p14:tracePt t="39010" x="3863975" y="4313238"/>
          <p14:tracePt t="39018" x="3905250" y="4327525"/>
          <p14:tracePt t="39030" x="3954463" y="4359275"/>
          <p14:tracePt t="39046" x="4160838" y="4435475"/>
          <p14:tracePt t="39062" x="4384675" y="4511675"/>
          <p14:tracePt t="39078" x="4933950" y="4702175"/>
          <p14:tracePt t="39095" x="5597525" y="4887913"/>
          <p14:tracePt t="39112" x="6492875" y="5124450"/>
          <p14:tracePt t="39128" x="7185025" y="5311775"/>
          <p14:tracePt t="39145" x="7723188" y="5451475"/>
          <p14:tracePt t="39162" x="7966075" y="5532438"/>
          <p14:tracePt t="39178" x="8118475" y="5581650"/>
          <p14:tracePt t="39195" x="8188325" y="5616575"/>
          <p14:tracePt t="39211" x="8207375" y="5635625"/>
          <p14:tracePt t="39228" x="8218488" y="5641975"/>
          <p14:tracePt t="39245" x="8229600" y="5654675"/>
          <p14:tracePt t="39262" x="8232775" y="5654675"/>
          <p14:tracePt t="39278" x="8237538" y="5654675"/>
          <p14:tracePt t="39296" x="8240713" y="5657850"/>
          <p14:tracePt t="39313" x="8270875" y="5668963"/>
          <p14:tracePt t="39329" x="8286750" y="5668963"/>
          <p14:tracePt t="39345" x="8302625" y="5673725"/>
          <p14:tracePt t="39362" x="8305800" y="5673725"/>
          <p14:tracePt t="39401" x="8294688" y="5673725"/>
          <p14:tracePt t="39412" x="8275638" y="5661025"/>
          <p14:tracePt t="39429" x="8202613" y="5635625"/>
          <p14:tracePt t="39445" x="8137525" y="5603875"/>
          <p14:tracePt t="39462" x="8039100" y="5562600"/>
          <p14:tracePt t="39479" x="7943850" y="5521325"/>
          <p14:tracePt t="39495" x="7875588" y="5483225"/>
          <p14:tracePt t="39513" x="7826375" y="5451475"/>
          <p14:tracePt t="39529" x="7807325" y="5440363"/>
          <p14:tracePt t="39546" x="7794625" y="5432425"/>
          <p14:tracePt t="39562" x="7775575" y="5421313"/>
          <p14:tracePt t="39579" x="7737475" y="5399088"/>
          <p14:tracePt t="39595" x="7677150" y="5364163"/>
          <p14:tracePt t="39612" x="7627938" y="5341938"/>
          <p14:tracePt t="39629" x="7573963" y="5311775"/>
          <p14:tracePt t="39645" x="7527925" y="5280025"/>
          <p14:tracePt t="39662" x="7505700" y="5260975"/>
          <p14:tracePt t="39666" x="7497763" y="5249863"/>
          <p14:tracePt t="39679" x="7489825" y="5246688"/>
          <p14:tracePt t="39695" x="7483475" y="5238750"/>
          <p14:tracePt t="39712" x="7475538" y="5227638"/>
          <p14:tracePt t="39737" x="7475538" y="5222875"/>
          <p14:tracePt t="39746" x="7470775" y="5222875"/>
          <p14:tracePt t="39762" x="7467600" y="5219700"/>
          <p14:tracePt t="39779" x="7464425" y="5211763"/>
          <p14:tracePt t="39795" x="7456488" y="5200650"/>
          <p14:tracePt t="39812" x="7440613" y="5184775"/>
          <p14:tracePt t="39829" x="7426325" y="5170488"/>
          <p14:tracePt t="39845" x="7407275" y="5146675"/>
          <p14:tracePt t="39862" x="7391400" y="5132388"/>
          <p14:tracePt t="39879" x="7388225" y="5116513"/>
          <p14:tracePt t="39896" x="7383463" y="5102225"/>
          <p14:tracePt t="39912" x="7380288" y="5102225"/>
          <p14:tracePt t="39929" x="7380288" y="5097463"/>
          <p14:tracePt t="40009" x="7380288" y="5094288"/>
          <p14:tracePt t="40017" x="7380288" y="5089525"/>
          <p14:tracePt t="40029" x="7380288" y="5086350"/>
          <p14:tracePt t="40046" x="7380288" y="5078413"/>
          <p14:tracePt t="40062" x="7380288" y="5070475"/>
          <p14:tracePt t="40079" x="7375525" y="5064125"/>
          <p14:tracePt t="40096" x="7372350" y="5059363"/>
          <p14:tracePt t="40170" x="7372350" y="5056188"/>
          <p14:tracePt t="40201" x="7372350" y="5051425"/>
          <p14:tracePt t="40306" x="7372350" y="5048250"/>
          <p14:tracePt t="40880" x="7372350" y="5051425"/>
          <p14:tracePt t="40889" x="7372350" y="5064125"/>
          <p14:tracePt t="40897" x="7375525" y="5067300"/>
          <p14:tracePt t="40913" x="7375525" y="5075238"/>
          <p14:tracePt t="40929" x="7380288" y="5083175"/>
          <p14:tracePt t="40946" x="7380288" y="5094288"/>
          <p14:tracePt t="40963" x="7380288" y="5102225"/>
          <p14:tracePt t="40980" x="7388225" y="5116513"/>
          <p14:tracePt t="40996" x="7388225" y="5127625"/>
          <p14:tracePt t="41013" x="7391400" y="5143500"/>
          <p14:tracePt t="41029" x="7394575" y="5151438"/>
          <p14:tracePt t="41046" x="7399338" y="5173663"/>
          <p14:tracePt t="41062" x="7407275" y="5192713"/>
          <p14:tracePt t="41079" x="7407275" y="5203825"/>
          <p14:tracePt t="41096" x="7410450" y="5219700"/>
          <p14:tracePt t="41116" x="7413625" y="5238750"/>
          <p14:tracePt t="41132" x="7413625" y="5246688"/>
          <p14:tracePt t="41149" x="7418388" y="5254625"/>
          <p14:tracePt t="41165" x="7421563" y="5260975"/>
          <p14:tracePt t="41171" x="7421563" y="5268913"/>
          <p14:tracePt t="41180" x="7421563" y="5276850"/>
          <p14:tracePt t="41197" x="7426325" y="5284788"/>
          <p14:tracePt t="41214" x="7426325" y="5295900"/>
          <p14:tracePt t="41230" x="7426325" y="5303838"/>
          <p14:tracePt t="41247" x="7429500" y="5311775"/>
          <p14:tracePt t="41265" x="7429500" y="5326063"/>
          <p14:tracePt t="41281" x="7429500" y="5334000"/>
          <p14:tracePt t="41297" x="7429500" y="5337175"/>
          <p14:tracePt t="41314" x="7429500" y="5345113"/>
          <p14:tracePt t="41330" x="7429500" y="5349875"/>
          <p14:tracePt t="41347" x="7429500" y="5360988"/>
          <p14:tracePt t="41364" x="7429500" y="5372100"/>
          <p14:tracePt t="41381" x="7429500" y="5383213"/>
          <p14:tracePt t="41397" x="7429500" y="5407025"/>
          <p14:tracePt t="41414" x="7429500" y="5413375"/>
          <p14:tracePt t="41431" x="7429500" y="5421313"/>
          <p14:tracePt t="41448" x="7429500" y="5432425"/>
          <p14:tracePt t="41465" x="7429500" y="5437188"/>
          <p14:tracePt t="41481" x="7429500" y="5448300"/>
          <p14:tracePt t="41497" x="7429500" y="5451475"/>
          <p14:tracePt t="41514" x="7429500" y="5456238"/>
          <p14:tracePt t="41530" x="7429500" y="5467350"/>
          <p14:tracePt t="41547" x="7429500" y="5470525"/>
          <p14:tracePt t="41564" x="7426325" y="5486400"/>
          <p14:tracePt t="41581" x="7426325" y="5502275"/>
          <p14:tracePt t="41597" x="7421563" y="5524500"/>
          <p14:tracePt t="41613" x="7413625" y="5551488"/>
          <p14:tracePt t="41630" x="7413625" y="5562600"/>
          <p14:tracePt t="41646" x="7410450" y="5570538"/>
          <p14:tracePt t="41663" x="7410450" y="5581650"/>
          <p14:tracePt t="41665" x="7410450" y="5584825"/>
          <p14:tracePt t="41681" x="7410450" y="5589588"/>
          <p14:tracePt t="41696" x="7410450" y="5592763"/>
          <p14:tracePt t="41716" x="7410450" y="5600700"/>
          <p14:tracePt t="41733" x="7410450" y="5608638"/>
          <p14:tracePt t="41749" x="7410450" y="5611813"/>
          <p14:tracePt t="41765" x="7407275" y="5619750"/>
          <p14:tracePt t="41782" x="7407275" y="5622925"/>
          <p14:tracePt t="41799" x="7407275" y="5627688"/>
          <p14:tracePt t="41814" x="7407275" y="5638800"/>
          <p14:tracePt t="41831" x="7407275" y="5646738"/>
          <p14:tracePt t="41867" x="7407275" y="5649913"/>
          <p14:tracePt t="41987" x="7402513" y="5646738"/>
          <p14:tracePt t="41997" x="7402513" y="5638800"/>
          <p14:tracePt t="42016" x="7402513" y="5619750"/>
          <p14:tracePt t="42034" x="7402513" y="5578475"/>
          <p14:tracePt t="42050" x="7402513" y="5546725"/>
          <p14:tracePt t="42064" x="7402513" y="5502275"/>
          <p14:tracePt t="42080" x="7402513" y="5451475"/>
          <p14:tracePt t="42096" x="7402513" y="5399088"/>
          <p14:tracePt t="42113" x="7402513" y="5364163"/>
          <p14:tracePt t="42129" x="7399338" y="5314950"/>
          <p14:tracePt t="42150" x="7399338" y="5260975"/>
          <p14:tracePt t="42167" x="7391400" y="5230813"/>
          <p14:tracePt t="42173" x="7388225" y="5216525"/>
          <p14:tracePt t="42180" x="7388225" y="5197475"/>
          <p14:tracePt t="42197" x="7388225" y="5165725"/>
          <p14:tracePt t="42216" x="7383463" y="5146675"/>
          <p14:tracePt t="42233" x="7380288" y="5124450"/>
          <p14:tracePt t="42250" x="7380288" y="5105400"/>
          <p14:tracePt t="42267" x="7375525" y="5089525"/>
          <p14:tracePt t="42281" x="7372350" y="5083175"/>
          <p14:tracePt t="42299" x="7372350" y="5075238"/>
          <p14:tracePt t="42317" x="7369175" y="5064125"/>
          <p14:tracePt t="42333" x="7364413" y="5048250"/>
          <p14:tracePt t="42350" x="7361238" y="5029200"/>
          <p14:tracePt t="42366" x="7361238" y="5006975"/>
          <p14:tracePt t="42380" x="7353300" y="4983163"/>
          <p14:tracePt t="42401" x="7353300" y="4979988"/>
          <p14:tracePt t="42417" x="7353300" y="4975225"/>
          <p14:tracePt t="42548" x="7353300" y="4987925"/>
          <p14:tracePt t="42557" x="7353300" y="4999038"/>
          <p14:tracePt t="42566" x="7353300" y="5013325"/>
          <p14:tracePt t="42583" x="7353300" y="5037138"/>
          <p14:tracePt t="42600" x="7353300" y="5051425"/>
          <p14:tracePt t="42618" x="7356475" y="5102225"/>
          <p14:tracePt t="42631" x="7356475" y="5121275"/>
          <p14:tracePt t="42647" x="7364413" y="5159375"/>
          <p14:tracePt t="42666" x="7372350" y="5216525"/>
          <p14:tracePt t="42674" x="7372350" y="5238750"/>
          <p14:tracePt t="42683" x="7372350" y="5257800"/>
          <p14:tracePt t="42701" x="7375525" y="5280025"/>
          <p14:tracePt t="42715" x="7375525" y="5307013"/>
          <p14:tracePt t="42733" x="7375525" y="5330825"/>
          <p14:tracePt t="42749" x="7375525" y="5360988"/>
          <p14:tracePt t="42766" x="7375525" y="5394325"/>
          <p14:tracePt t="42783" x="7375525" y="5451475"/>
          <p14:tracePt t="42799" x="7375525" y="5497513"/>
          <p14:tracePt t="42815" x="7369175" y="5527675"/>
          <p14:tracePt t="42830" x="7369175" y="5559425"/>
          <p14:tracePt t="42847" x="7364413" y="5578475"/>
          <p14:tracePt t="42880" x="7364413" y="5581650"/>
          <p14:tracePt t="45930" x="7334250" y="5581650"/>
          <p14:tracePt t="45939" x="7273925" y="5573713"/>
          <p14:tracePt t="45947" x="7204075" y="5554663"/>
          <p14:tracePt t="45958" x="7162800" y="5546725"/>
          <p14:tracePt t="45975" x="6899275" y="5502275"/>
          <p14:tracePt t="45992" x="6430963" y="5418138"/>
          <p14:tracePt t="46007" x="5883275" y="5295900"/>
          <p14:tracePt t="46025" x="5364163" y="5135563"/>
          <p14:tracePt t="46042" x="5006975" y="4968875"/>
          <p14:tracePt t="46058" x="4781550" y="4841875"/>
          <p14:tracePt t="46074" x="4689475" y="4781550"/>
          <p14:tracePt t="46091" x="4606925" y="4724400"/>
          <p14:tracePt t="46107" x="4564063" y="4686300"/>
          <p14:tracePt t="46124" x="4556125" y="4675188"/>
          <p14:tracePt t="46141" x="4533900" y="4659313"/>
          <p14:tracePt t="46157" x="4514850" y="4645025"/>
          <p14:tracePt t="46174" x="4484688" y="4625975"/>
          <p14:tracePt t="46178" x="4468813" y="4621213"/>
          <p14:tracePt t="46191" x="4441825" y="4613275"/>
          <p14:tracePt t="46208" x="4343400" y="4575175"/>
          <p14:tracePt t="46225" x="4133850" y="4518025"/>
          <p14:tracePt t="46241" x="4016375" y="4495800"/>
          <p14:tracePt t="46258" x="3867150" y="4449763"/>
          <p14:tracePt t="46275" x="3760788" y="4419600"/>
          <p14:tracePt t="46291" x="3730625" y="4408488"/>
          <p14:tracePt t="46308" x="3711575" y="4400550"/>
          <p14:tracePt t="46394" x="3706813" y="4400550"/>
          <p14:tracePt t="46403" x="3698875" y="4397375"/>
          <p14:tracePt t="46411" x="3692525" y="4384675"/>
          <p14:tracePt t="46426" x="3668713" y="4365625"/>
          <p14:tracePt t="46442" x="3657600" y="4354513"/>
          <p14:tracePt t="46458" x="3641725" y="4327525"/>
          <p14:tracePt t="46475" x="3638550" y="4316413"/>
          <p14:tracePt t="46491" x="3638550" y="4313238"/>
          <p14:tracePt t="46509" x="3638550" y="4308475"/>
          <p14:tracePt t="46525" x="3641725" y="4308475"/>
          <p14:tracePt t="46570" x="3646488" y="4308475"/>
          <p14:tracePt t="46578" x="3654425" y="4308475"/>
          <p14:tracePt t="46591" x="3660775" y="4308475"/>
          <p14:tracePt t="46609" x="3668713" y="4308475"/>
          <p14:tracePt t="46625" x="3679825" y="4308475"/>
          <p14:tracePt t="46659" x="3684588" y="4308475"/>
          <p14:tracePt t="48611" x="3684588" y="4297363"/>
          <p14:tracePt t="48620" x="3660775" y="4267200"/>
          <p14:tracePt t="48628" x="3611563" y="4210050"/>
          <p14:tracePt t="48639" x="3589338" y="4179888"/>
          <p14:tracePt t="48655" x="3540125" y="4125913"/>
          <p14:tracePt t="48672" x="3524250" y="4106863"/>
          <p14:tracePt t="48676" x="3513138" y="4095750"/>
          <p14:tracePt t="48689" x="3497263" y="4076700"/>
          <p14:tracePt t="48706" x="3486150" y="4057650"/>
          <p14:tracePt t="48722" x="3478213" y="4049713"/>
          <p14:tracePt t="48739" x="3467100" y="4022725"/>
          <p14:tracePt t="48755" x="3444875" y="3997325"/>
          <p14:tracePt t="48773" x="3425825" y="3970338"/>
          <p14:tracePt t="48789" x="3390900" y="3935413"/>
          <p14:tracePt t="48806" x="3363913" y="3905250"/>
          <p14:tracePt t="48822" x="3336925" y="3878263"/>
          <p14:tracePt t="48839" x="3314700" y="3856038"/>
          <p14:tracePt t="48855" x="3292475" y="3825875"/>
          <p14:tracePt t="48872" x="3265488" y="3798888"/>
          <p14:tracePt t="48889" x="3241675" y="3779838"/>
          <p14:tracePt t="48906" x="3227388" y="3760788"/>
          <p14:tracePt t="48922" x="3216275" y="3756025"/>
          <p14:tracePt t="48939" x="3208338" y="3749675"/>
          <p14:tracePt t="48956" x="3203575" y="3744913"/>
          <p14:tracePt t="48972" x="3192463" y="3733800"/>
          <p14:tracePt t="48989" x="3178175" y="3722688"/>
          <p14:tracePt t="49006" x="3159125" y="3706813"/>
          <p14:tracePt t="49022" x="3127375" y="3684588"/>
          <p14:tracePt t="49039" x="3101975" y="3665538"/>
          <p14:tracePt t="49056" x="3089275" y="3654425"/>
          <p14:tracePt t="49073" x="3078163" y="3646488"/>
          <p14:tracePt t="49401" x="3082925" y="3646488"/>
          <p14:tracePt t="49410" x="3086100" y="3646488"/>
          <p14:tracePt t="49425" x="3086100" y="3649663"/>
          <p14:tracePt t="49434" x="3089275" y="3649663"/>
          <p14:tracePt t="49443" x="3089275" y="3654425"/>
          <p14:tracePt t="49490" x="3094038" y="3654425"/>
          <p14:tracePt t="49498" x="3097213" y="3654425"/>
          <p14:tracePt t="49509" x="3097213" y="3657600"/>
          <p14:tracePt t="49556" x="3101975" y="3657600"/>
          <p14:tracePt t="49699" x="3101975" y="3660775"/>
          <p14:tracePt t="49723" x="3105150" y="3660775"/>
          <p14:tracePt t="49804" x="3108325" y="3660775"/>
          <p14:tracePt t="49820" x="3108325" y="3665538"/>
          <p14:tracePt t="49829" x="3113088" y="3668713"/>
          <p14:tracePt t="49846" x="3116263" y="3668713"/>
          <p14:tracePt t="49939" x="3121025" y="3673475"/>
          <p14:tracePt t="49954" x="3124200" y="3676650"/>
          <p14:tracePt t="49987" x="3127375" y="3684588"/>
          <p14:tracePt t="50068" x="3132138" y="3687763"/>
          <p14:tracePt t="50077" x="3132138" y="3692525"/>
          <p14:tracePt t="50095" x="3140075" y="3698875"/>
          <p14:tracePt t="50112" x="3151188" y="3698875"/>
          <p14:tracePt t="50127" x="3154363" y="3703638"/>
          <p14:tracePt t="50346" x="3154363" y="3698875"/>
          <p14:tracePt t="50354" x="3159125" y="3698875"/>
          <p14:tracePt t="50363" x="3162300" y="3698875"/>
          <p14:tracePt t="55251" x="3154363" y="3676650"/>
          <p14:tracePt t="55259" x="3143250" y="3641725"/>
          <p14:tracePt t="55267" x="3132138" y="3565525"/>
          <p14:tracePt t="55277" x="3127375" y="3554413"/>
          <p14:tracePt t="55293" x="3116263" y="3489325"/>
          <p14:tracePt t="55310" x="3097213" y="3451225"/>
          <p14:tracePt t="55327" x="3082925" y="3421063"/>
          <p14:tracePt t="55343" x="3059113" y="3390900"/>
          <p14:tracePt t="55360" x="3028950" y="3355975"/>
          <p14:tracePt t="55376" x="3006725" y="3322638"/>
          <p14:tracePt t="55393" x="2998788" y="3317875"/>
          <p14:tracePt t="55409" x="2982913" y="3311525"/>
          <p14:tracePt t="55483" x="2979738" y="3311525"/>
          <p14:tracePt t="55491" x="2968625" y="3306763"/>
          <p14:tracePt t="55499" x="2955925" y="3295650"/>
          <p14:tracePt t="55510" x="2949575" y="3292475"/>
          <p14:tracePt t="55526" x="2925763" y="3268663"/>
          <p14:tracePt t="55543" x="2906713" y="3254375"/>
          <p14:tracePt t="55560" x="2879725" y="3222625"/>
          <p14:tracePt t="55576" x="2860675" y="3200400"/>
          <p14:tracePt t="55593" x="2857500" y="3192463"/>
          <p14:tracePt t="55714" x="2854325" y="3192463"/>
          <p14:tracePt t="55722" x="2849563" y="3192463"/>
          <p14:tracePt t="55731" x="2838450" y="3181350"/>
          <p14:tracePt t="55746" x="2835275" y="3178175"/>
          <p14:tracePt t="55759" x="2827338" y="3170238"/>
          <p14:tracePt t="55776" x="2816225" y="3159125"/>
          <p14:tracePt t="55793" x="2792413" y="3140075"/>
          <p14:tracePt t="55810" x="2770188" y="3113088"/>
          <p14:tracePt t="55826" x="2743200" y="3089275"/>
          <p14:tracePt t="55843" x="2727325" y="3078163"/>
          <p14:tracePt t="55859" x="2713038" y="3067050"/>
          <p14:tracePt t="55876" x="2689225" y="3059113"/>
          <p14:tracePt t="55893" x="2674938" y="3044825"/>
          <p14:tracePt t="55909" x="2667000" y="3040063"/>
          <p14:tracePt t="55926" x="2644775" y="3028950"/>
          <p14:tracePt t="55943" x="2620963" y="3017838"/>
          <p14:tracePt t="55960" x="2601913" y="3009900"/>
          <p14:tracePt t="55977" x="2582863" y="2998788"/>
          <p14:tracePt t="55993" x="2560638" y="2990850"/>
          <p14:tracePt t="56010" x="2536825" y="2982913"/>
          <p14:tracePt t="56026" x="2517775" y="2979738"/>
          <p14:tracePt t="56043" x="2511425" y="2979738"/>
          <p14:tracePt t="56060" x="2503488" y="2974975"/>
          <p14:tracePt t="56076" x="2492375" y="2971800"/>
          <p14:tracePt t="56093" x="2484438" y="2968625"/>
          <p14:tracePt t="56110" x="2468563" y="2955925"/>
          <p14:tracePt t="56126" x="2460625" y="2952750"/>
          <p14:tracePt t="56143" x="2457450" y="2952750"/>
          <p14:tracePt t="56210" x="2454275" y="2952750"/>
          <p14:tracePt t="56300" x="2454275" y="2960688"/>
          <p14:tracePt t="56315" x="2457450" y="2963863"/>
          <p14:tracePt t="56323" x="2465388" y="2968625"/>
          <p14:tracePt t="56331" x="2468563" y="2979738"/>
          <p14:tracePt t="56344" x="2479675" y="2987675"/>
          <p14:tracePt t="56360" x="2514600" y="3013075"/>
          <p14:tracePt t="56378" x="2544763" y="3032125"/>
          <p14:tracePt t="56395" x="2632075" y="3086100"/>
          <p14:tracePt t="56411" x="2701925" y="3121025"/>
          <p14:tracePt t="56427" x="2740025" y="3143250"/>
          <p14:tracePt t="56445" x="2792413" y="3173413"/>
          <p14:tracePt t="56460" x="2838450" y="3200400"/>
          <p14:tracePt t="56477" x="2865438" y="3219450"/>
          <p14:tracePt t="56494" x="2884488" y="3235325"/>
          <p14:tracePt t="56510" x="2914650" y="3257550"/>
          <p14:tracePt t="56527" x="2944813" y="3284538"/>
          <p14:tracePt t="56544" x="2974975" y="3303588"/>
          <p14:tracePt t="56560" x="3040063" y="3355975"/>
          <p14:tracePt t="56579" x="3127375" y="3429000"/>
          <p14:tracePt t="56595" x="3165475" y="3463925"/>
          <p14:tracePt t="56611" x="3216275" y="3513138"/>
          <p14:tracePt t="56627" x="3257550" y="3559175"/>
          <p14:tracePt t="56644" x="3279775" y="3592513"/>
          <p14:tracePt t="56661" x="3311525" y="3630613"/>
          <p14:tracePt t="56677" x="3341688" y="3684588"/>
          <p14:tracePt t="56695" x="3375025" y="3730625"/>
          <p14:tracePt t="56710" x="3390900" y="3768725"/>
          <p14:tracePt t="56727" x="3425825" y="3829050"/>
          <p14:tracePt t="56744" x="3459163" y="3883025"/>
          <p14:tracePt t="56760" x="3470275" y="3908425"/>
          <p14:tracePt t="56777" x="3478213" y="3940175"/>
          <p14:tracePt t="56794" x="3486150" y="3962400"/>
          <p14:tracePt t="56810" x="3486150" y="3965575"/>
          <p14:tracePt t="56826" x="3486150" y="3970338"/>
          <p14:tracePt t="56843" x="3486150" y="3981450"/>
          <p14:tracePt t="56860" x="3486150" y="3984625"/>
          <p14:tracePt t="56947" x="3478213" y="3978275"/>
          <p14:tracePt t="56955" x="3467100" y="3970338"/>
          <p14:tracePt t="56963" x="3467100" y="3965575"/>
          <p14:tracePt t="56978" x="3432175" y="3924300"/>
          <p14:tracePt t="56995" x="3368675" y="3851275"/>
          <p14:tracePt t="57011" x="3292475" y="3752850"/>
          <p14:tracePt t="57028" x="3219450" y="3673475"/>
          <p14:tracePt t="57044" x="3124200" y="3543300"/>
          <p14:tracePt t="57061" x="3009900" y="3417888"/>
          <p14:tracePt t="57078" x="2936875" y="3341688"/>
          <p14:tracePt t="57094" x="2838450" y="3260725"/>
          <p14:tracePt t="57111" x="2762250" y="3200400"/>
          <p14:tracePt t="57128" x="2716213" y="3170238"/>
          <p14:tracePt t="57144" x="2701925" y="3154363"/>
          <p14:tracePt t="57160" x="2689225" y="3151188"/>
          <p14:tracePt t="57177" x="2682875" y="3143250"/>
          <p14:tracePt t="57194" x="2674938" y="3140075"/>
          <p14:tracePt t="57210" x="2663825" y="3127375"/>
          <p14:tracePt t="57227" x="2647950" y="3113088"/>
          <p14:tracePt t="57244" x="2628900" y="3101975"/>
          <p14:tracePt t="57260" x="2601913" y="3070225"/>
          <p14:tracePt t="57277" x="2568575" y="3044825"/>
          <p14:tracePt t="57294" x="2544763" y="3028950"/>
          <p14:tracePt t="57311" x="2522538" y="3009900"/>
          <p14:tracePt t="57327" x="2495550" y="2987675"/>
          <p14:tracePt t="57344" x="2479675" y="2974975"/>
          <p14:tracePt t="57361" x="2476500" y="2974975"/>
          <p14:tracePt t="57378" x="2468563" y="2971800"/>
          <p14:tracePt t="57394" x="2465388" y="2971800"/>
          <p14:tracePt t="57411" x="2460625" y="2968625"/>
          <p14:tracePt t="57427" x="2457450" y="2968625"/>
          <p14:tracePt t="57444" x="2457450" y="2963863"/>
          <p14:tracePt t="57580" x="2457450" y="2968625"/>
          <p14:tracePt t="57597" x="2465388" y="2971800"/>
          <p14:tracePt t="57605" x="2473325" y="2979738"/>
          <p14:tracePt t="57612" x="2476500" y="2982913"/>
          <p14:tracePt t="57628" x="2487613" y="2990850"/>
          <p14:tracePt t="57644" x="2498725" y="3001963"/>
          <p14:tracePt t="57660" x="2503488" y="3006725"/>
          <p14:tracePt t="57677" x="2506663" y="3009900"/>
          <p14:tracePt t="57694" x="2511425" y="3009900"/>
          <p14:tracePt t="57711" x="2511425" y="3013075"/>
          <p14:tracePt t="57727" x="2514600" y="3013075"/>
          <p14:tracePt t="57794" x="2517775" y="3013075"/>
          <p14:tracePt t="57852" x="2517775" y="3017838"/>
          <p14:tracePt t="57930" x="2522538" y="3021013"/>
          <p14:tracePt t="57947" x="2525713" y="3025775"/>
          <p14:tracePt t="57955" x="2530475" y="3028950"/>
          <p14:tracePt t="57963" x="2533650" y="3032125"/>
          <p14:tracePt t="57977" x="2536825" y="3036888"/>
          <p14:tracePt t="57995" x="2541588" y="3055938"/>
          <p14:tracePt t="58027" x="2541588" y="3063875"/>
          <p14:tracePt t="58450" x="2530475" y="3063875"/>
          <p14:tracePt t="58467" x="2522538" y="3059113"/>
          <p14:tracePt t="58507" x="2536825" y="3063875"/>
          <p14:tracePt t="58515" x="2571750" y="3082925"/>
          <p14:tracePt t="58525" x="2613025" y="3097213"/>
          <p14:tracePt t="58543" x="2693988" y="3132138"/>
          <p14:tracePt t="58559" x="2854325" y="3216275"/>
          <p14:tracePt t="58575" x="2990850" y="3298825"/>
          <p14:tracePt t="58593" x="3074988" y="3352800"/>
          <p14:tracePt t="58609" x="3189288" y="3429000"/>
          <p14:tracePt t="58625" x="3306763" y="3513138"/>
          <p14:tracePt t="58643" x="3467100" y="3619500"/>
          <p14:tracePt t="58659" x="3616325" y="3714750"/>
          <p14:tracePt t="58675" x="3736975" y="3798888"/>
          <p14:tracePt t="58692" x="3844925" y="3883025"/>
          <p14:tracePt t="58709" x="3913188" y="3932238"/>
          <p14:tracePt t="58725" x="4000500" y="4003675"/>
          <p14:tracePt t="58742" x="4098925" y="4087813"/>
          <p14:tracePt t="58759" x="4175125" y="4144963"/>
          <p14:tracePt t="58776" x="4275138" y="4225925"/>
          <p14:tracePt t="58792" x="4373563" y="4313238"/>
          <p14:tracePt t="58809" x="4473575" y="4400550"/>
          <p14:tracePt t="58826" x="4568825" y="4498975"/>
          <p14:tracePt t="58843" x="4632325" y="4579938"/>
          <p14:tracePt t="58859" x="4702175" y="4670425"/>
          <p14:tracePt t="58875" x="4762500" y="4732338"/>
          <p14:tracePt t="58892" x="4857750" y="4835525"/>
          <p14:tracePt t="58912" x="4945063" y="4926013"/>
          <p14:tracePt t="58929" x="5006975" y="4991100"/>
          <p14:tracePt t="58944" x="5094288" y="5070475"/>
          <p14:tracePt t="58961" x="5178425" y="5151438"/>
          <p14:tracePt t="58976" x="5249863" y="5216525"/>
          <p14:tracePt t="58992" x="5295900" y="5249863"/>
          <p14:tracePt t="59009" x="5360988" y="5307013"/>
          <p14:tracePt t="59025" x="5426075" y="5372100"/>
          <p14:tracePt t="59042" x="5508625" y="5445125"/>
          <p14:tracePt t="59058" x="5570538" y="5505450"/>
          <p14:tracePt t="59075" x="5635625" y="5559425"/>
          <p14:tracePt t="59092" x="5676900" y="5600700"/>
          <p14:tracePt t="59109" x="5745163" y="5649913"/>
          <p14:tracePt t="59125" x="5829300" y="5718175"/>
          <p14:tracePt t="59142" x="5894388" y="5745163"/>
          <p14:tracePt t="59159" x="5992813" y="5788025"/>
          <p14:tracePt t="59175" x="6088063" y="5837238"/>
          <p14:tracePt t="59192" x="6188075" y="5878513"/>
          <p14:tracePt t="59209" x="6251575" y="5905500"/>
          <p14:tracePt t="59226" x="6351588" y="5954713"/>
          <p14:tracePt t="59243" x="6496050" y="6019800"/>
          <p14:tracePt t="59259" x="6569075" y="6042025"/>
          <p14:tracePt t="59276" x="6664325" y="6073775"/>
          <p14:tracePt t="59293" x="6743700" y="6096000"/>
          <p14:tracePt t="59310" x="6797675" y="6111875"/>
          <p14:tracePt t="59326" x="6884988" y="6118225"/>
          <p14:tracePt t="59343" x="6969125" y="6122988"/>
          <p14:tracePt t="59360" x="7032625" y="6122988"/>
          <p14:tracePt t="59376" x="7067550" y="6122988"/>
          <p14:tracePt t="59393" x="7097713" y="6122988"/>
          <p14:tracePt t="59411" x="7116763" y="6115050"/>
          <p14:tracePt t="59427" x="7121525" y="6107113"/>
          <p14:tracePt t="59444" x="7127875" y="6088063"/>
          <p14:tracePt t="59460" x="7143750" y="6061075"/>
          <p14:tracePt t="59476" x="7154863" y="6038850"/>
          <p14:tracePt t="59493" x="7173913" y="5984875"/>
          <p14:tracePt t="59510" x="7208838" y="5921375"/>
          <p14:tracePt t="59526" x="7242175" y="5829300"/>
          <p14:tracePt t="59543" x="7273925" y="5772150"/>
          <p14:tracePt t="59560" x="7307263" y="5673725"/>
          <p14:tracePt t="59577" x="7331075" y="5581650"/>
          <p14:tracePt t="59593" x="7342188" y="5532438"/>
          <p14:tracePt t="59611" x="7331075" y="5429250"/>
          <p14:tracePt t="59627" x="7296150" y="5360988"/>
          <p14:tracePt t="59644" x="7265988" y="5322888"/>
          <p14:tracePt t="59660" x="7227888" y="5268913"/>
          <p14:tracePt t="59677" x="7197725" y="5216525"/>
          <p14:tracePt t="59683" x="7185025" y="5197475"/>
          <p14:tracePt t="59694" x="7178675" y="5181600"/>
          <p14:tracePt t="59710" x="7151688" y="5140325"/>
          <p14:tracePt t="59727" x="7127875" y="5094288"/>
          <p14:tracePt t="59743" x="7105650" y="5059363"/>
          <p14:tracePt t="59760" x="7086600" y="5032375"/>
          <p14:tracePt t="59777" x="7067550" y="5002213"/>
          <p14:tracePt t="59794" x="7021513" y="4953000"/>
          <p14:tracePt t="59810" x="6988175" y="4926013"/>
          <p14:tracePt t="59826" x="6953250" y="4892675"/>
          <p14:tracePt t="59843" x="6915150" y="4860925"/>
          <p14:tracePt t="59859" x="6884988" y="4838700"/>
          <p14:tracePt t="59876" x="6842125" y="4816475"/>
          <p14:tracePt t="59893" x="6797675" y="4789488"/>
          <p14:tracePt t="59909" x="6746875" y="4773613"/>
          <p14:tracePt t="59926" x="6708775" y="4765675"/>
          <p14:tracePt t="59942" x="6659563" y="4751388"/>
          <p14:tracePt t="59959" x="6610350" y="4740275"/>
          <p14:tracePt t="59980" x="6553200" y="4740275"/>
          <p14:tracePt t="59997" x="6496050" y="4740275"/>
          <p14:tracePt t="60012" x="6442075" y="4740275"/>
          <p14:tracePt t="60029" x="6411913" y="4740275"/>
          <p14:tracePt t="60046" x="6378575" y="4754563"/>
          <p14:tracePt t="60062" x="6332538" y="4781550"/>
          <p14:tracePt t="60079" x="6297613" y="4800600"/>
          <p14:tracePt t="60095" x="6267450" y="4827588"/>
          <p14:tracePt t="60111" x="6237288" y="4857750"/>
          <p14:tracePt t="60128" x="6226175" y="4887913"/>
          <p14:tracePt t="60145" x="6221413" y="4914900"/>
          <p14:tracePt t="60164" x="6207125" y="4987925"/>
          <p14:tracePt t="60172" x="6202363" y="5013325"/>
          <p14:tracePt t="60181" x="6202363" y="5037138"/>
          <p14:tracePt t="60193" x="6199188" y="5048250"/>
          <p14:tracePt t="60212" x="6194425" y="5132388"/>
          <p14:tracePt t="60229" x="6194425" y="5181600"/>
          <p14:tracePt t="60247" x="6202363" y="5219700"/>
          <p14:tracePt t="60260" x="6229350" y="5268913"/>
          <p14:tracePt t="60276" x="6248400" y="5314950"/>
          <p14:tracePt t="60293" x="6267450" y="5353050"/>
          <p14:tracePt t="60309" x="6286500" y="5380038"/>
          <p14:tracePt t="60326" x="6308725" y="5426075"/>
          <p14:tracePt t="60342" x="6343650" y="5478463"/>
          <p14:tracePt t="60359" x="6365875" y="5508625"/>
          <p14:tracePt t="60375" x="6408738" y="5559425"/>
          <p14:tracePt t="60392" x="6442075" y="5589588"/>
          <p14:tracePt t="60409" x="6461125" y="5616575"/>
          <p14:tracePt t="60426" x="6488113" y="5638800"/>
          <p14:tracePt t="60443" x="6507163" y="5649913"/>
          <p14:tracePt t="60459" x="6518275" y="5661025"/>
          <p14:tracePt t="60476" x="6530975" y="5668963"/>
          <p14:tracePt t="60493" x="6550025" y="5676900"/>
          <p14:tracePt t="60511" x="6561138" y="5684838"/>
          <p14:tracePt t="60529" x="6575425" y="5688013"/>
          <p14:tracePt t="60545" x="6591300" y="5695950"/>
          <p14:tracePt t="60561" x="6610350" y="5703888"/>
          <p14:tracePt t="60580" x="6645275" y="5707063"/>
          <p14:tracePt t="60596" x="6667500" y="5711825"/>
          <p14:tracePt t="60612" x="6697663" y="5711825"/>
          <p14:tracePt t="60629" x="6716713" y="5711825"/>
          <p14:tracePt t="60645" x="6735763" y="5711825"/>
          <p14:tracePt t="60662" x="6765925" y="5711825"/>
          <p14:tracePt t="60670" x="6778625" y="5711825"/>
          <p14:tracePt t="60680" x="6789738" y="5711825"/>
          <p14:tracePt t="60694" x="6800850" y="5707063"/>
          <p14:tracePt t="60710" x="6819900" y="5707063"/>
          <p14:tracePt t="60727" x="6850063" y="5707063"/>
          <p14:tracePt t="60743" x="6869113" y="5707063"/>
          <p14:tracePt t="60760" x="6899275" y="5707063"/>
          <p14:tracePt t="60777" x="6911975" y="5707063"/>
          <p14:tracePt t="60810" x="6915150" y="5707063"/>
          <p14:tracePt t="61315" x="6923088" y="5707063"/>
          <p14:tracePt t="61323" x="6934200" y="57070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4"/>
          <a:stretch>
            <a:fillRect/>
          </a:stretch>
        </p:blipFill>
        <p:spPr bwMode="auto">
          <a:xfrm>
            <a:off x="838200" y="301625"/>
            <a:ext cx="5029200" cy="678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477000" y="1736725"/>
            <a:ext cx="26670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Affine gap cost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tx1"/>
                </a:solidFill>
              </a:rPr>
              <a:t>Gap open : -12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tx1"/>
                </a:solidFill>
              </a:rPr>
              <a:t>Gap Extension: -4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Substitution cost: PAM250</a:t>
            </a:r>
            <a:endParaRPr lang="en-GB" altLang="en-US" sz="2000">
              <a:solidFill>
                <a:schemeClr val="tx1"/>
              </a:solidFill>
            </a:endParaRP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6629400" y="6003925"/>
            <a:ext cx="2133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Courier New" pitchFamily="49" charset="0"/>
                <a:cs typeface="Courier New" pitchFamily="49" charset="0"/>
              </a:rPr>
              <a:t>M N A - L S D R 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Courier New" pitchFamily="49" charset="0"/>
                <a:cs typeface="Courier New" pitchFamily="49" charset="0"/>
              </a:rPr>
              <a:t>M G S D R T T E T</a:t>
            </a:r>
            <a:endParaRPr lang="en-GB" altLang="en-US" sz="12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3382" name="Line 6"/>
          <p:cNvSpPr>
            <a:spLocks noChangeShapeType="1"/>
          </p:cNvSpPr>
          <p:nvPr/>
        </p:nvSpPr>
        <p:spPr bwMode="auto">
          <a:xfrm flipH="1" flipV="1">
            <a:off x="5486400" y="6189663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3383" name="Line 7"/>
          <p:cNvSpPr>
            <a:spLocks noChangeShapeType="1"/>
          </p:cNvSpPr>
          <p:nvPr/>
        </p:nvSpPr>
        <p:spPr bwMode="auto">
          <a:xfrm flipH="1" flipV="1">
            <a:off x="4876800" y="5592763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3384" name="Line 8"/>
          <p:cNvSpPr>
            <a:spLocks noChangeShapeType="1"/>
          </p:cNvSpPr>
          <p:nvPr/>
        </p:nvSpPr>
        <p:spPr bwMode="auto">
          <a:xfrm flipH="1" flipV="1">
            <a:off x="3810000" y="4267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3385" name="Line 9"/>
          <p:cNvSpPr>
            <a:spLocks noChangeShapeType="1"/>
          </p:cNvSpPr>
          <p:nvPr/>
        </p:nvSpPr>
        <p:spPr bwMode="auto">
          <a:xfrm flipH="1" flipV="1">
            <a:off x="3276600" y="3581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3386" name="Line 10"/>
          <p:cNvSpPr>
            <a:spLocks noChangeShapeType="1"/>
          </p:cNvSpPr>
          <p:nvPr/>
        </p:nvSpPr>
        <p:spPr bwMode="auto">
          <a:xfrm flipH="1" flipV="1">
            <a:off x="2971800" y="2743200"/>
            <a:ext cx="0" cy="350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3389" name="Line 13"/>
          <p:cNvSpPr>
            <a:spLocks noChangeShapeType="1"/>
          </p:cNvSpPr>
          <p:nvPr/>
        </p:nvSpPr>
        <p:spPr bwMode="auto">
          <a:xfrm flipH="1" flipV="1">
            <a:off x="18288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635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81503" r="76968"/>
          <a:stretch>
            <a:fillRect/>
          </a:stretch>
        </p:blipFill>
        <p:spPr bwMode="auto">
          <a:xfrm>
            <a:off x="6781800" y="4251325"/>
            <a:ext cx="6858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6" name="Line 15"/>
          <p:cNvSpPr>
            <a:spLocks noChangeShapeType="1"/>
          </p:cNvSpPr>
          <p:nvPr/>
        </p:nvSpPr>
        <p:spPr bwMode="auto">
          <a:xfrm>
            <a:off x="7543800" y="3810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7" name="Line 16"/>
          <p:cNvSpPr>
            <a:spLocks noChangeShapeType="1"/>
          </p:cNvSpPr>
          <p:nvPr/>
        </p:nvSpPr>
        <p:spPr bwMode="auto">
          <a:xfrm>
            <a:off x="7315200" y="50895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8" name="Line 17"/>
          <p:cNvSpPr>
            <a:spLocks noChangeShapeType="1"/>
          </p:cNvSpPr>
          <p:nvPr/>
        </p:nvSpPr>
        <p:spPr bwMode="auto">
          <a:xfrm>
            <a:off x="7467600" y="5013325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9" name="Text Box 18"/>
          <p:cNvSpPr txBox="1">
            <a:spLocks noChangeArrowheads="1"/>
          </p:cNvSpPr>
          <p:nvPr/>
        </p:nvSpPr>
        <p:spPr bwMode="auto">
          <a:xfrm>
            <a:off x="6858000" y="539432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</a:rPr>
              <a:t>gap</a:t>
            </a:r>
            <a:endParaRPr lang="en-GB" altLang="en-US" sz="2000" b="0">
              <a:solidFill>
                <a:schemeClr val="tx1"/>
              </a:solidFill>
            </a:endParaRPr>
          </a:p>
        </p:txBody>
      </p:sp>
      <p:sp>
        <p:nvSpPr>
          <p:cNvPr id="26640" name="Text Box 19"/>
          <p:cNvSpPr txBox="1">
            <a:spLocks noChangeArrowheads="1"/>
          </p:cNvSpPr>
          <p:nvPr/>
        </p:nvSpPr>
        <p:spPr bwMode="auto">
          <a:xfrm>
            <a:off x="7924800" y="455612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</a:rPr>
              <a:t>gap</a:t>
            </a:r>
            <a:endParaRPr lang="en-GB" altLang="en-US" sz="2000" b="0">
              <a:solidFill>
                <a:schemeClr val="tx1"/>
              </a:solidFill>
            </a:endParaRPr>
          </a:p>
        </p:txBody>
      </p:sp>
      <p:sp>
        <p:nvSpPr>
          <p:cNvPr id="26641" name="Text Box 20"/>
          <p:cNvSpPr txBox="1">
            <a:spLocks noChangeArrowheads="1"/>
          </p:cNvSpPr>
          <p:nvPr/>
        </p:nvSpPr>
        <p:spPr bwMode="auto">
          <a:xfrm>
            <a:off x="7620000" y="5394325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</a:rPr>
              <a:t>substitution</a:t>
            </a:r>
            <a:endParaRPr lang="en-GB" altLang="en-US" sz="2000" b="0">
              <a:solidFill>
                <a:schemeClr val="tx1"/>
              </a:solidFill>
            </a:endParaRPr>
          </a:p>
        </p:txBody>
      </p:sp>
      <p:sp>
        <p:nvSpPr>
          <p:cNvPr id="26642" name="Oval 21"/>
          <p:cNvSpPr>
            <a:spLocks noChangeArrowheads="1"/>
          </p:cNvSpPr>
          <p:nvPr/>
        </p:nvSpPr>
        <p:spPr bwMode="auto">
          <a:xfrm>
            <a:off x="2438400" y="2743200"/>
            <a:ext cx="838200" cy="838200"/>
          </a:xfrm>
          <a:prstGeom prst="ellips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3398" name="Line 22"/>
          <p:cNvSpPr>
            <a:spLocks noChangeShapeType="1"/>
          </p:cNvSpPr>
          <p:nvPr/>
        </p:nvSpPr>
        <p:spPr bwMode="auto">
          <a:xfrm flipH="1" flipV="1">
            <a:off x="2438400" y="20193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auto">
          <a:xfrm flipH="1" flipV="1">
            <a:off x="4343400" y="4945063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 flipH="1" flipV="1">
            <a:off x="1295400" y="7620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041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56"/>
    </mc:Choice>
    <mc:Fallback xmlns="">
      <p:transition spd="slow" advTm="12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1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1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1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1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1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13382" grpId="0" animBg="1"/>
      <p:bldP spid="613383" grpId="0" animBg="1"/>
      <p:bldP spid="613384" grpId="0" animBg="1"/>
      <p:bldP spid="613385" grpId="0" animBg="1"/>
      <p:bldP spid="613386" grpId="0" animBg="1"/>
      <p:bldP spid="613389" grpId="0" animBg="1"/>
      <p:bldP spid="613398" grpId="0" animBg="1"/>
      <p:bldP spid="26" grpId="0" animBg="1"/>
      <p:bldP spid="27" grpId="0" animBg="1"/>
    </p:bldLst>
  </p:timing>
  <p:extLst>
    <p:ext uri="{3A86A75C-4F4B-4683-9AE1-C65F6400EC91}">
      <p14:laserTraceLst xmlns:p14="http://schemas.microsoft.com/office/powerpoint/2010/main">
        <p14:tracePtLst>
          <p14:tracePt t="1278" x="6934200" y="5699125"/>
          <p14:tracePt t="1286" x="6934200" y="5668963"/>
          <p14:tracePt t="1294" x="6915150" y="5622925"/>
          <p14:tracePt t="1306" x="6907213" y="5589588"/>
          <p14:tracePt t="1322" x="6896100" y="5570538"/>
          <p14:tracePt t="1412" x="6896100" y="5589588"/>
          <p14:tracePt t="1420" x="6896100" y="5641975"/>
          <p14:tracePt t="1429" x="6896100" y="5711825"/>
          <p14:tracePt t="1438" x="6896100" y="5741988"/>
          <p14:tracePt t="1455" x="6899275" y="5878513"/>
          <p14:tracePt t="1472" x="6865938" y="6022975"/>
          <p14:tracePt t="1489" x="6808788" y="6145213"/>
          <p14:tracePt t="1505" x="6778625" y="6232525"/>
          <p14:tracePt t="1522" x="6762750" y="6321425"/>
          <p14:tracePt t="1538" x="6740525" y="6411913"/>
          <p14:tracePt t="1556" x="6697663" y="6526213"/>
          <p14:tracePt t="1572" x="6656388" y="6626225"/>
          <p14:tracePt t="1589" x="6602413" y="6727825"/>
          <p14:tracePt t="1605" x="6564313" y="6784975"/>
          <p14:tracePt t="1622" x="6523038" y="6835775"/>
          <p14:tracePt t="1638" x="6484938" y="6850063"/>
          <p14:tracePt t="1655" x="6457950" y="6854825"/>
          <p14:tracePt t="1671" x="6438900" y="6854825"/>
          <p14:tracePt t="1688" x="6416675" y="6854825"/>
          <p14:tracePt t="1705" x="6403975" y="6854825"/>
          <p14:tracePt t="1722" x="6397625" y="6854825"/>
          <p14:tracePt t="1738" x="6389688" y="6854825"/>
          <p14:tracePt t="1756" x="6378575" y="6850063"/>
          <p14:tracePt t="1804" x="6373813" y="6850063"/>
          <p14:tracePt t="1812" x="6370638" y="6850063"/>
          <p14:tracePt t="1822" x="6365875" y="6846888"/>
          <p14:tracePt t="1838" x="6351588" y="6835775"/>
          <p14:tracePt t="1855" x="6332538" y="6811963"/>
          <p14:tracePt t="1872" x="6316663" y="6797675"/>
          <p14:tracePt t="1888" x="6308725" y="6781800"/>
          <p14:tracePt t="1905" x="6297613" y="6754813"/>
          <p14:tracePt t="1922" x="6294438" y="6743700"/>
          <p14:tracePt t="1938" x="6294438" y="6740525"/>
          <p14:tracePt t="1956" x="6286500" y="6724650"/>
          <p14:tracePt t="1972" x="6275388" y="6713538"/>
          <p14:tracePt t="1989" x="6267450" y="6702425"/>
          <p14:tracePt t="2005" x="6248400" y="6702425"/>
          <p14:tracePt t="2022" x="6213475" y="6702425"/>
          <p14:tracePt t="2039" x="6169025" y="6702425"/>
          <p14:tracePt t="2056" x="6142038" y="6702425"/>
          <p14:tracePt t="2072" x="6111875" y="6702425"/>
          <p14:tracePt t="2089" x="6084888" y="6702425"/>
          <p14:tracePt t="2106" x="6076950" y="6702425"/>
          <p14:tracePt t="2122" x="6061075" y="6702425"/>
          <p14:tracePt t="2139" x="6054725" y="6702425"/>
          <p14:tracePt t="2155" x="6049963" y="6702425"/>
          <p14:tracePt t="2319" x="6046788" y="6702425"/>
          <p14:tracePt t="2327" x="6027738" y="6702425"/>
          <p14:tracePt t="2341" x="5962650" y="6713538"/>
          <p14:tracePt t="2356" x="5924550" y="6716713"/>
          <p14:tracePt t="2373" x="5886450" y="6724650"/>
          <p14:tracePt t="2389" x="5859463" y="6740525"/>
          <p14:tracePt t="2406" x="5848350" y="6740525"/>
          <p14:tracePt t="2422" x="5837238" y="6743700"/>
          <p14:tracePt t="2439" x="5813425" y="6754813"/>
          <p14:tracePt t="2456" x="5788025" y="6762750"/>
          <p14:tracePt t="2472" x="5775325" y="6762750"/>
          <p14:tracePt t="2489" x="5772150" y="6762750"/>
          <p14:tracePt t="2522" x="5764213" y="6762750"/>
          <p14:tracePt t="2540" x="5756275" y="6762750"/>
          <p14:tracePt t="2556" x="5730875" y="6754813"/>
          <p14:tracePt t="2572" x="5726113" y="6751638"/>
          <p14:tracePt t="2589" x="5722938" y="6746875"/>
          <p14:tracePt t="2734" x="5726113" y="6746875"/>
          <p14:tracePt t="2743" x="5734050" y="6746875"/>
          <p14:tracePt t="2759" x="5749925" y="6746875"/>
          <p14:tracePt t="2773" x="5772150" y="6746875"/>
          <p14:tracePt t="2789" x="5818188" y="6746875"/>
          <p14:tracePt t="2806" x="5845175" y="6746875"/>
          <p14:tracePt t="2822" x="5878513" y="6746875"/>
          <p14:tracePt t="2839" x="5894388" y="6746875"/>
          <p14:tracePt t="2893" x="5897563" y="6746875"/>
          <p14:tracePt t="2900" x="5905500" y="6743700"/>
          <p14:tracePt t="2909" x="5908675" y="6740525"/>
          <p14:tracePt t="2922" x="5921375" y="6727825"/>
          <p14:tracePt t="2939" x="5943600" y="6713538"/>
          <p14:tracePt t="2956" x="5965825" y="6678613"/>
          <p14:tracePt t="2973" x="5970588" y="6664325"/>
          <p14:tracePt t="2989" x="5973763" y="6648450"/>
          <p14:tracePt t="3006" x="5978525" y="6637338"/>
          <p14:tracePt t="3023" x="5978525" y="6626225"/>
          <p14:tracePt t="3039" x="5981700" y="6610350"/>
          <p14:tracePt t="3057" x="5984875" y="6594475"/>
          <p14:tracePt t="3072" x="5984875" y="6580188"/>
          <p14:tracePt t="3089" x="5984875" y="6569075"/>
          <p14:tracePt t="3106" x="5984875" y="6545263"/>
          <p14:tracePt t="3123" x="5984875" y="6523038"/>
          <p14:tracePt t="3140" x="5984875" y="6488113"/>
          <p14:tracePt t="3156" x="5978525" y="6457950"/>
          <p14:tracePt t="3173" x="5970588" y="6435725"/>
          <p14:tracePt t="3189" x="5965825" y="6423025"/>
          <p14:tracePt t="3206" x="5951538" y="6403975"/>
          <p14:tracePt t="3223" x="5943600" y="6381750"/>
          <p14:tracePt t="3239" x="5927725" y="6362700"/>
          <p14:tracePt t="3256" x="5921375" y="6346825"/>
          <p14:tracePt t="3273" x="5908675" y="6327775"/>
          <p14:tracePt t="3289" x="5897563" y="6305550"/>
          <p14:tracePt t="3306" x="5878513" y="6289675"/>
          <p14:tracePt t="3323" x="5848350" y="6267450"/>
          <p14:tracePt t="3340" x="5810250" y="6232525"/>
          <p14:tracePt t="3356" x="5788025" y="6221413"/>
          <p14:tracePt t="3373" x="5768975" y="6202363"/>
          <p14:tracePt t="3389" x="5749925" y="6191250"/>
          <p14:tracePt t="3406" x="5726113" y="6180138"/>
          <p14:tracePt t="3422" x="5711825" y="6172200"/>
          <p14:tracePt t="3439" x="5680075" y="6156325"/>
          <p14:tracePt t="3456" x="5657850" y="6153150"/>
          <p14:tracePt t="3472" x="5638800" y="6153150"/>
          <p14:tracePt t="3489" x="5619750" y="6153150"/>
          <p14:tracePt t="3506" x="5600700" y="6153150"/>
          <p14:tracePt t="3524" x="5573713" y="6153150"/>
          <p14:tracePt t="3540" x="5535613" y="6156325"/>
          <p14:tracePt t="3556" x="5508625" y="6161088"/>
          <p14:tracePt t="3573" x="5478463" y="6169025"/>
          <p14:tracePt t="3590" x="5456238" y="6175375"/>
          <p14:tracePt t="3606" x="5418138" y="6188075"/>
          <p14:tracePt t="3622" x="5387975" y="6199188"/>
          <p14:tracePt t="3639" x="5372100" y="6207125"/>
          <p14:tracePt t="3656" x="5353050" y="6218238"/>
          <p14:tracePt t="3673" x="5337175" y="6237288"/>
          <p14:tracePt t="3690" x="5318125" y="6248400"/>
          <p14:tracePt t="3706" x="5311775" y="6259513"/>
          <p14:tracePt t="3724" x="5292725" y="6270625"/>
          <p14:tracePt t="3740" x="5273675" y="6302375"/>
          <p14:tracePt t="3757" x="5260975" y="6313488"/>
          <p14:tracePt t="3773" x="5249863" y="6332538"/>
          <p14:tracePt t="3789" x="5241925" y="6346825"/>
          <p14:tracePt t="3806" x="5238750" y="6354763"/>
          <p14:tracePt t="3823" x="5238750" y="6378575"/>
          <p14:tracePt t="3839" x="5235575" y="6400800"/>
          <p14:tracePt t="3857" x="5230813" y="6419850"/>
          <p14:tracePt t="3874" x="5227638" y="6446838"/>
          <p14:tracePt t="3890" x="5227638" y="6469063"/>
          <p14:tracePt t="3894" x="5227638" y="6484938"/>
          <p14:tracePt t="3907" x="5227638" y="6496050"/>
          <p14:tracePt t="3924" x="5227638" y="6526213"/>
          <p14:tracePt t="3941" x="5238750" y="6569075"/>
          <p14:tracePt t="3957" x="5249863" y="6613525"/>
          <p14:tracePt t="3972" x="5257800" y="6637338"/>
          <p14:tracePt t="3990" x="5276850" y="6675438"/>
          <p14:tracePt t="4007" x="5292725" y="6705600"/>
          <p14:tracePt t="4024" x="5303838" y="6727825"/>
          <p14:tracePt t="4039" x="5318125" y="6751638"/>
          <p14:tracePt t="4056" x="5341938" y="6773863"/>
          <p14:tracePt t="4073" x="5360988" y="6784975"/>
          <p14:tracePt t="4089" x="5375275" y="6797675"/>
          <p14:tracePt t="4106" x="5402263" y="6811963"/>
          <p14:tracePt t="4123" x="5429250" y="6835775"/>
          <p14:tracePt t="4140" x="5464175" y="6854825"/>
          <p14:tracePt t="4156" x="5494338" y="6854825"/>
          <p14:tracePt t="4173" x="5527675" y="6854825"/>
          <p14:tracePt t="4190" x="5551488" y="6854825"/>
          <p14:tracePt t="4206" x="5570538" y="6854825"/>
          <p14:tracePt t="4223" x="5584825" y="6854825"/>
          <p14:tracePt t="4240" x="5600700" y="6854825"/>
          <p14:tracePt t="4256" x="5619750" y="6854825"/>
          <p14:tracePt t="4273" x="5657850" y="6854825"/>
          <p14:tracePt t="4290" x="5692775" y="6854825"/>
          <p14:tracePt t="4307" x="5711825" y="6854825"/>
          <p14:tracePt t="4324" x="5734050" y="6854825"/>
          <p14:tracePt t="4340" x="5745163" y="6854825"/>
          <p14:tracePt t="4357" x="5753100" y="6854825"/>
          <p14:tracePt t="4373" x="5772150" y="6854825"/>
          <p14:tracePt t="4390" x="5799138" y="6854825"/>
          <p14:tracePt t="4406" x="5829300" y="6854825"/>
          <p14:tracePt t="4423" x="5856288" y="6854825"/>
          <p14:tracePt t="4439" x="5883275" y="6854825"/>
          <p14:tracePt t="4456" x="5913438" y="6854825"/>
          <p14:tracePt t="4473" x="5943600" y="6854825"/>
          <p14:tracePt t="4490" x="5965825" y="6854825"/>
          <p14:tracePt t="4506" x="5997575" y="6854825"/>
          <p14:tracePt t="4523" x="6022975" y="6850063"/>
          <p14:tracePt t="4540" x="6069013" y="6842125"/>
          <p14:tracePt t="4557" x="6099175" y="6838950"/>
          <p14:tracePt t="4573" x="6118225" y="6835775"/>
          <p14:tracePt t="4590" x="6134100" y="6831013"/>
          <p14:tracePt t="4607" x="6142038" y="6823075"/>
          <p14:tracePt t="4623" x="6149975" y="6819900"/>
          <p14:tracePt t="4640" x="6161088" y="6811963"/>
          <p14:tracePt t="4656" x="6172200" y="6811963"/>
          <p14:tracePt t="4673" x="6188075" y="6797675"/>
          <p14:tracePt t="4690" x="6199188" y="6789738"/>
          <p14:tracePt t="4707" x="6221413" y="6773863"/>
          <p14:tracePt t="4724" x="6240463" y="6759575"/>
          <p14:tracePt t="4740" x="6251575" y="6740525"/>
          <p14:tracePt t="4757" x="6264275" y="6721475"/>
          <p14:tracePt t="4773" x="6270625" y="6697663"/>
          <p14:tracePt t="4790" x="6278563" y="6678613"/>
          <p14:tracePt t="4807" x="6286500" y="6656388"/>
          <p14:tracePt t="4823" x="6289675" y="6629400"/>
          <p14:tracePt t="4840" x="6289675" y="6607175"/>
          <p14:tracePt t="4857" x="6289675" y="6588125"/>
          <p14:tracePt t="4873" x="6289675" y="6556375"/>
          <p14:tracePt t="4876" x="6286500" y="6542088"/>
          <p14:tracePt t="4890" x="6283325" y="6526213"/>
          <p14:tracePt t="4906" x="6278563" y="6496050"/>
          <p14:tracePt t="4924" x="6259513" y="6454775"/>
          <p14:tracePt t="4940" x="6229350" y="6419850"/>
          <p14:tracePt t="4957" x="6210300" y="6400800"/>
          <p14:tracePt t="4973" x="6169025" y="6370638"/>
          <p14:tracePt t="4990" x="6122988" y="6332538"/>
          <p14:tracePt t="5007" x="6076950" y="6302375"/>
          <p14:tracePt t="5023" x="6046788" y="6283325"/>
          <p14:tracePt t="5040" x="5992813" y="6259513"/>
          <p14:tracePt t="5056" x="5940425" y="6237288"/>
          <p14:tracePt t="5073" x="5902325" y="6229350"/>
          <p14:tracePt t="5090" x="5870575" y="6213475"/>
          <p14:tracePt t="5106" x="5829300" y="6194425"/>
          <p14:tracePt t="5123" x="5799138" y="6188075"/>
          <p14:tracePt t="5140" x="5756275" y="6180138"/>
          <p14:tracePt t="5157" x="5730875" y="6175375"/>
          <p14:tracePt t="5173" x="5699125" y="6169025"/>
          <p14:tracePt t="5190" x="5680075" y="6169025"/>
          <p14:tracePt t="5206" x="5646738" y="6172200"/>
          <p14:tracePt t="5223" x="5616575" y="6180138"/>
          <p14:tracePt t="5240" x="5589588" y="6191250"/>
          <p14:tracePt t="5256" x="5546725" y="6218238"/>
          <p14:tracePt t="5273" x="5505450" y="6240463"/>
          <p14:tracePt t="5290" x="5486400" y="6264275"/>
          <p14:tracePt t="5307" x="5464175" y="6289675"/>
          <p14:tracePt t="5324" x="5445125" y="6332538"/>
          <p14:tracePt t="5340" x="5432425" y="6359525"/>
          <p14:tracePt t="5357" x="5426075" y="6397625"/>
          <p14:tracePt t="5373" x="5426075" y="6438900"/>
          <p14:tracePt t="5390" x="5426075" y="6477000"/>
          <p14:tracePt t="5407" x="5429250" y="6503988"/>
          <p14:tracePt t="5423" x="5451475" y="6550025"/>
          <p14:tracePt t="5440" x="5467350" y="6575425"/>
          <p14:tracePt t="5457" x="5486400" y="6602413"/>
          <p14:tracePt t="5473" x="5502275" y="6621463"/>
          <p14:tracePt t="5490" x="5508625" y="6637338"/>
          <p14:tracePt t="5507" x="5516563" y="6648450"/>
          <p14:tracePt t="5525" x="5527675" y="6664325"/>
          <p14:tracePt t="5540" x="5535613" y="6670675"/>
          <p14:tracePt t="5557" x="5546725" y="6683375"/>
          <p14:tracePt t="5574" x="5562600" y="6694488"/>
          <p14:tracePt t="5590" x="5581650" y="6705600"/>
          <p14:tracePt t="5607" x="5592763" y="6721475"/>
          <p14:tracePt t="5623" x="5600700" y="6724650"/>
          <p14:tracePt t="5640" x="5616575" y="6740525"/>
          <p14:tracePt t="5657" x="5627688" y="6754813"/>
          <p14:tracePt t="5674" x="5638800" y="6765925"/>
          <p14:tracePt t="5690" x="5654675" y="6778625"/>
          <p14:tracePt t="5707" x="5665788" y="6781800"/>
          <p14:tracePt t="5723" x="5665788" y="6784975"/>
          <p14:tracePt t="5893" x="5665788" y="6781800"/>
          <p14:tracePt t="5902" x="5665788" y="6773863"/>
          <p14:tracePt t="5926" x="5665788" y="6770688"/>
          <p14:tracePt t="6389" x="5673725" y="6770688"/>
          <p14:tracePt t="6404" x="5680075" y="6765925"/>
          <p14:tracePt t="6413" x="5692775" y="6762750"/>
          <p14:tracePt t="6421" x="5703888" y="6762750"/>
          <p14:tracePt t="6431" x="5715000" y="6759575"/>
          <p14:tracePt t="6448" x="5730875" y="6754813"/>
          <p14:tracePt t="6464" x="5737225" y="6754813"/>
          <p14:tracePt t="6481" x="5745163" y="6751638"/>
          <p14:tracePt t="6498" x="5753100" y="6746875"/>
          <p14:tracePt t="6531" x="5756275" y="6746875"/>
          <p14:tracePt t="12182" x="5756275" y="6735763"/>
          <p14:tracePt t="12190" x="5761038" y="6721475"/>
          <p14:tracePt t="12199" x="5768975" y="6694488"/>
          <p14:tracePt t="12211" x="5772150" y="6683375"/>
          <p14:tracePt t="12226" x="5780088" y="6651625"/>
          <p14:tracePt t="12242" x="5788025" y="6637338"/>
          <p14:tracePt t="12259" x="5791200" y="6613525"/>
          <p14:tracePt t="12277" x="5794375" y="6599238"/>
          <p14:tracePt t="12293" x="5794375" y="6591300"/>
          <p14:tracePt t="12309" x="5794375" y="6583363"/>
          <p14:tracePt t="12326" x="5794375" y="6575425"/>
          <p14:tracePt t="12342" x="5794375" y="6564313"/>
          <p14:tracePt t="12359" x="5794375" y="6553200"/>
          <p14:tracePt t="12376" x="5794375" y="6537325"/>
          <p14:tracePt t="12392" x="5794375" y="6526213"/>
          <p14:tracePt t="12409" x="5794375" y="6515100"/>
          <p14:tracePt t="12426" x="5794375" y="6503988"/>
          <p14:tracePt t="12442" x="5794375" y="6492875"/>
          <p14:tracePt t="12459" x="5794375" y="6480175"/>
          <p14:tracePt t="12476" x="5794375" y="6461125"/>
          <p14:tracePt t="12493" x="5783263" y="6430963"/>
          <p14:tracePt t="12509" x="5775325" y="6419850"/>
          <p14:tracePt t="12526" x="5761038" y="6400800"/>
          <p14:tracePt t="12543" x="5749925" y="6381750"/>
          <p14:tracePt t="12560" x="5737225" y="6370638"/>
          <p14:tracePt t="12576" x="5730875" y="6354763"/>
          <p14:tracePt t="12593" x="5715000" y="6340475"/>
          <p14:tracePt t="12609" x="5692775" y="6324600"/>
          <p14:tracePt t="12626" x="5680075" y="6316663"/>
          <p14:tracePt t="12643" x="5649913" y="6305550"/>
          <p14:tracePt t="12660" x="5619750" y="6302375"/>
          <p14:tracePt t="12676" x="5592763" y="6297613"/>
          <p14:tracePt t="12693" x="5546725" y="6297613"/>
          <p14:tracePt t="12710" x="5508625" y="6294438"/>
          <p14:tracePt t="12726" x="5478463" y="6294438"/>
          <p14:tracePt t="12743" x="5445125" y="6294438"/>
          <p14:tracePt t="12760" x="5421313" y="6294438"/>
          <p14:tracePt t="12776" x="5407025" y="6297613"/>
          <p14:tracePt t="12793" x="5391150" y="6302375"/>
          <p14:tracePt t="12809" x="5368925" y="6313488"/>
          <p14:tracePt t="12826" x="5341938" y="6332538"/>
          <p14:tracePt t="12843" x="5322888" y="6343650"/>
          <p14:tracePt t="12859" x="5287963" y="6370638"/>
          <p14:tracePt t="12877" x="5257800" y="6411913"/>
          <p14:tracePt t="12893" x="5246688" y="6438900"/>
          <p14:tracePt t="12910" x="5227638" y="6457950"/>
          <p14:tracePt t="12926" x="5222875" y="6484938"/>
          <p14:tracePt t="12943" x="5219700" y="6511925"/>
          <p14:tracePt t="12959" x="5219700" y="6530975"/>
          <p14:tracePt t="12976" x="5219700" y="6564313"/>
          <p14:tracePt t="12993" x="5246688" y="6610350"/>
          <p14:tracePt t="13009" x="5273675" y="6648450"/>
          <p14:tracePt t="13026" x="5318125" y="6694488"/>
          <p14:tracePt t="13043" x="5368925" y="6735763"/>
          <p14:tracePt t="13059" x="5394325" y="6762750"/>
          <p14:tracePt t="13077" x="5421313" y="6789738"/>
          <p14:tracePt t="13093" x="5459413" y="6808788"/>
          <p14:tracePt t="13110" x="5497513" y="6827838"/>
          <p14:tracePt t="13126" x="5521325" y="6831013"/>
          <p14:tracePt t="13143" x="5565775" y="6842125"/>
          <p14:tracePt t="13160" x="5608638" y="6850063"/>
          <p14:tracePt t="13176" x="5630863" y="6854825"/>
          <p14:tracePt t="13193" x="5673725" y="6854825"/>
          <p14:tracePt t="13209" x="5695950" y="6854825"/>
          <p14:tracePt t="13227" x="5722938" y="6854825"/>
          <p14:tracePt t="13243" x="5734050" y="6854825"/>
          <p14:tracePt t="13259" x="5761038" y="6854825"/>
          <p14:tracePt t="13277" x="5791200" y="6854825"/>
          <p14:tracePt t="13293" x="5802313" y="6850063"/>
          <p14:tracePt t="13310" x="5821363" y="6838950"/>
          <p14:tracePt t="13327" x="5848350" y="6827838"/>
          <p14:tracePt t="13343" x="5864225" y="6811963"/>
          <p14:tracePt t="13360" x="5894388" y="6797675"/>
          <p14:tracePt t="13376" x="5916613" y="6773863"/>
          <p14:tracePt t="13393" x="5924550" y="6759575"/>
          <p14:tracePt t="13410" x="5935663" y="6735763"/>
          <p14:tracePt t="13426" x="5946775" y="6713538"/>
          <p14:tracePt t="13443" x="5959475" y="6683375"/>
          <p14:tracePt t="13459" x="5965825" y="6670675"/>
          <p14:tracePt t="13477" x="5965825" y="6632575"/>
          <p14:tracePt t="13493" x="5970588" y="6610350"/>
          <p14:tracePt t="13509" x="5970588" y="6599238"/>
          <p14:tracePt t="13526" x="5978525" y="6580188"/>
          <p14:tracePt t="13543" x="5978525" y="6556375"/>
          <p14:tracePt t="13560" x="5981700" y="6542088"/>
          <p14:tracePt t="13576" x="5981700" y="6523038"/>
          <p14:tracePt t="13593" x="5965825" y="6492875"/>
          <p14:tracePt t="13610" x="5954713" y="6473825"/>
          <p14:tracePt t="13626" x="5943600" y="6457950"/>
          <p14:tracePt t="13643" x="5924550" y="6435725"/>
          <p14:tracePt t="13660" x="5908675" y="6419850"/>
          <p14:tracePt t="13677" x="5889625" y="6397625"/>
          <p14:tracePt t="13693" x="5875338" y="6384925"/>
          <p14:tracePt t="13710" x="5856288" y="6370638"/>
          <p14:tracePt t="13726" x="5848350" y="6365875"/>
          <p14:tracePt t="13743" x="5837238" y="6362700"/>
          <p14:tracePt t="13759" x="5821363" y="6359525"/>
          <p14:tracePt t="13776" x="5799138" y="6351588"/>
          <p14:tracePt t="13793" x="5788025" y="6346825"/>
          <p14:tracePt t="13810" x="5764213" y="6332538"/>
          <p14:tracePt t="13826" x="5741988" y="6321425"/>
          <p14:tracePt t="13843" x="5722938" y="6316663"/>
          <p14:tracePt t="13860" x="5703888" y="6308725"/>
          <p14:tracePt t="13877" x="5692775" y="6308725"/>
          <p14:tracePt t="13893" x="5684838" y="6308725"/>
          <p14:tracePt t="13909" x="5676900" y="6308725"/>
          <p14:tracePt t="13926" x="5665788" y="6308725"/>
          <p14:tracePt t="13943" x="5649913" y="6308725"/>
          <p14:tracePt t="13960" x="5638800" y="6313488"/>
          <p14:tracePt t="13977" x="5619750" y="6316663"/>
          <p14:tracePt t="13993" x="5603875" y="6324600"/>
          <p14:tracePt t="14010" x="5584825" y="6335713"/>
          <p14:tracePt t="14027" x="5565775" y="6346825"/>
          <p14:tracePt t="14043" x="5551488" y="6362700"/>
          <p14:tracePt t="14060" x="5535613" y="6381750"/>
          <p14:tracePt t="14077" x="5524500" y="6389688"/>
          <p14:tracePt t="14093" x="5516563" y="6400800"/>
          <p14:tracePt t="14110" x="5513388" y="6416675"/>
          <p14:tracePt t="14126" x="5508625" y="6427788"/>
          <p14:tracePt t="14143" x="5508625" y="6446838"/>
          <p14:tracePt t="14160" x="5508625" y="6465888"/>
          <p14:tracePt t="14176" x="5508625" y="6477000"/>
          <p14:tracePt t="14193" x="5508625" y="6488113"/>
          <p14:tracePt t="14210" x="5508625" y="6503988"/>
          <p14:tracePt t="14227" x="5513388" y="6511925"/>
          <p14:tracePt t="14243" x="5516563" y="6526213"/>
          <p14:tracePt t="14260" x="5521325" y="6530975"/>
          <p14:tracePt t="14277" x="5527675" y="6545263"/>
          <p14:tracePt t="14325" x="5532438" y="6550025"/>
          <p14:tracePt t="14333" x="5532438" y="6553200"/>
          <p14:tracePt t="14366" x="5535613" y="6553200"/>
          <p14:tracePt t="14373" x="5535613" y="6556375"/>
          <p14:tracePt t="14389" x="5535613" y="6561138"/>
          <p14:tracePt t="14422" x="5540375" y="6564313"/>
          <p14:tracePt t="14453" x="5543550" y="6569075"/>
          <p14:tracePt t="14461" x="5546725" y="6572250"/>
          <p14:tracePt t="14470" x="5551488" y="6572250"/>
          <p14:tracePt t="14479" x="5554663" y="6575425"/>
          <p14:tracePt t="14816" x="5554663" y="6588125"/>
          <p14:tracePt t="14824" x="5554663" y="6599238"/>
          <p14:tracePt t="14849" x="5554663" y="6610350"/>
          <p14:tracePt t="18959" x="5565775" y="6610350"/>
          <p14:tracePt t="18967" x="5578475" y="6613525"/>
          <p14:tracePt t="18976" x="5600700" y="6618288"/>
          <p14:tracePt t="18993" x="5641975" y="6618288"/>
          <p14:tracePt t="19009" x="5711825" y="6618288"/>
          <p14:tracePt t="19025" x="5775325" y="6618288"/>
          <p14:tracePt t="19042" x="5794375" y="6613525"/>
          <p14:tracePt t="19058" x="5802313" y="6613525"/>
          <p14:tracePt t="19075" x="5810250" y="6613525"/>
          <p14:tracePt t="19092" x="5832475" y="6607175"/>
          <p14:tracePt t="19108" x="5864225" y="6607175"/>
          <p14:tracePt t="19124" x="5913438" y="6602413"/>
          <p14:tracePt t="19141" x="5927725" y="6602413"/>
          <p14:tracePt t="19359" x="5924550" y="6602413"/>
          <p14:tracePt t="19369" x="5921375" y="6610350"/>
          <p14:tracePt t="19376" x="5913438" y="6610350"/>
          <p14:tracePt t="19387" x="5905500" y="6621463"/>
          <p14:tracePt t="19402" x="5889625" y="6632575"/>
          <p14:tracePt t="19418" x="5878513" y="6632575"/>
          <p14:tracePt t="19435" x="5867400" y="6637338"/>
          <p14:tracePt t="19452" x="5856288" y="6640513"/>
          <p14:tracePt t="19468" x="5851525" y="6645275"/>
          <p14:tracePt t="19485" x="5829300" y="6648450"/>
          <p14:tracePt t="19502" x="5807075" y="6659563"/>
          <p14:tracePt t="19518" x="5783263" y="6675438"/>
          <p14:tracePt t="19535" x="5772150" y="6683375"/>
          <p14:tracePt t="19552" x="5761038" y="6686550"/>
          <p14:tracePt t="19568" x="5756275" y="6689725"/>
          <p14:tracePt t="19585" x="5753100" y="6694488"/>
          <p14:tracePt t="19646" x="5749925" y="6694488"/>
          <p14:tracePt t="19654" x="5745163" y="6694488"/>
          <p14:tracePt t="19668" x="5741988" y="6694488"/>
          <p14:tracePt t="19686" x="5722938" y="6694488"/>
          <p14:tracePt t="20032" x="5718175" y="6689725"/>
          <p14:tracePt t="20040" x="5718175" y="6686550"/>
          <p14:tracePt t="20053" x="5711825" y="6683375"/>
          <p14:tracePt t="20069" x="5699125" y="6664325"/>
          <p14:tracePt t="20086" x="5695950" y="6656388"/>
          <p14:tracePt t="20102" x="5692775" y="6651625"/>
          <p14:tracePt t="20119" x="5688013" y="6648450"/>
          <p14:tracePt t="20135" x="5688013" y="6645275"/>
          <p14:tracePt t="20152" x="5684838" y="6645275"/>
          <p14:tracePt t="20185" x="5680075" y="6640513"/>
          <p14:tracePt t="20278" x="5680075" y="6645275"/>
          <p14:tracePt t="20302" x="5680075" y="6648450"/>
          <p14:tracePt t="20318" x="5680075" y="6651625"/>
          <p14:tracePt t="20327" x="5680075" y="6656388"/>
          <p14:tracePt t="20335" x="5680075" y="6659563"/>
          <p14:tracePt t="20367" x="5680075" y="6664325"/>
          <p14:tracePt t="20415" x="5680075" y="6667500"/>
          <p14:tracePt t="20455" x="5680075" y="6670675"/>
          <p14:tracePt t="20544" x="5684838" y="6675438"/>
          <p14:tracePt t="20553" x="5684838" y="6678613"/>
          <p14:tracePt t="20572" x="5692775" y="6678613"/>
          <p14:tracePt t="20591" x="5695950" y="6678613"/>
          <p14:tracePt t="20602" x="5699125" y="6678613"/>
          <p14:tracePt t="20619" x="5715000" y="6678613"/>
          <p14:tracePt t="20636" x="5749925" y="6678613"/>
          <p14:tracePt t="20652" x="5775325" y="6678613"/>
          <p14:tracePt t="20669" x="5799138" y="6678613"/>
          <p14:tracePt t="20686" x="5810250" y="6678613"/>
          <p14:tracePt t="20702" x="5818188" y="6675438"/>
          <p14:tracePt t="20719" x="5826125" y="6670675"/>
          <p14:tracePt t="20735" x="5837238" y="6664325"/>
          <p14:tracePt t="20752" x="5848350" y="6656388"/>
          <p14:tracePt t="20769" x="5859463" y="6645275"/>
          <p14:tracePt t="20786" x="5875338" y="6637338"/>
          <p14:tracePt t="20803" x="5894388" y="6621463"/>
          <p14:tracePt t="20820" x="5908675" y="6602413"/>
          <p14:tracePt t="20836" x="5916613" y="6591300"/>
          <p14:tracePt t="20853" x="5924550" y="6572250"/>
          <p14:tracePt t="20870" x="5935663" y="6553200"/>
          <p14:tracePt t="20886" x="5943600" y="6545263"/>
          <p14:tracePt t="20903" x="5946775" y="6542088"/>
          <p14:tracePt t="20919" x="5946775" y="6530975"/>
          <p14:tracePt t="20936" x="5946775" y="6518275"/>
          <p14:tracePt t="20953" x="5946775" y="6515100"/>
          <p14:tracePt t="20969" x="5943600" y="6496050"/>
          <p14:tracePt t="20986" x="5932488" y="6480175"/>
          <p14:tracePt t="21003" x="5921375" y="6469063"/>
          <p14:tracePt t="21019" x="5902325" y="6450013"/>
          <p14:tracePt t="21037" x="5886450" y="6438900"/>
          <p14:tracePt t="21054" x="5875338" y="6427788"/>
          <p14:tracePt t="21070" x="5870575" y="6419850"/>
          <p14:tracePt t="21086" x="5859463" y="6411913"/>
          <p14:tracePt t="21103" x="5851525" y="6408738"/>
          <p14:tracePt t="21119" x="5837238" y="6403975"/>
          <p14:tracePt t="21136" x="5826125" y="6397625"/>
          <p14:tracePt t="21153" x="5810250" y="6392863"/>
          <p14:tracePt t="21170" x="5802313" y="6392863"/>
          <p14:tracePt t="21186" x="5794375" y="6389688"/>
          <p14:tracePt t="21271" x="5794375" y="6392863"/>
          <p14:tracePt t="21279" x="5794375" y="6400800"/>
          <p14:tracePt t="21296" x="5794375" y="6408738"/>
          <p14:tracePt t="21305" x="5794375" y="6411913"/>
          <p14:tracePt t="21320" x="5794375" y="6423025"/>
          <p14:tracePt t="21336" x="5794375" y="6438900"/>
          <p14:tracePt t="21353" x="5807075" y="6457950"/>
          <p14:tracePt t="21370" x="5848350" y="6488113"/>
          <p14:tracePt t="21386" x="5902325" y="6553200"/>
          <p14:tracePt t="21403" x="5908675" y="6564313"/>
          <p14:tracePt t="21436" x="5908675" y="6569075"/>
          <p14:tracePt t="22519" x="5905500" y="6564313"/>
          <p14:tracePt t="22526" x="5883275" y="6550025"/>
          <p14:tracePt t="22535" x="5848350" y="6526213"/>
          <p14:tracePt t="22543" x="5821363" y="6511925"/>
          <p14:tracePt t="22561" x="5799138" y="6496050"/>
          <p14:tracePt t="22577" x="5783263" y="6484938"/>
          <p14:tracePt t="22593" x="5780088" y="6477000"/>
          <p14:tracePt t="22610" x="5775325" y="6477000"/>
          <p14:tracePt t="22627" x="5768975" y="6473825"/>
          <p14:tracePt t="22644" x="5764213" y="6473825"/>
          <p14:tracePt t="22660" x="5761038" y="6484938"/>
          <p14:tracePt t="22677" x="5761038" y="6499225"/>
          <p14:tracePt t="22694" x="5761038" y="6545263"/>
          <p14:tracePt t="22711" x="5749925" y="6580188"/>
          <p14:tracePt t="22727" x="5715000" y="6618288"/>
          <p14:tracePt t="22744" x="5676900" y="6664325"/>
          <p14:tracePt t="22760" x="5630863" y="6705600"/>
          <p14:tracePt t="22777" x="5619750" y="6732588"/>
          <p14:tracePt t="22794" x="5619750" y="6740525"/>
          <p14:tracePt t="22810" x="5616575" y="6740525"/>
          <p14:tracePt t="22846" x="5611813" y="6740525"/>
          <p14:tracePt t="22860" x="5611813" y="6743700"/>
          <p14:tracePt t="23127" x="5611813" y="6740525"/>
          <p14:tracePt t="23135" x="5611813" y="6727825"/>
          <p14:tracePt t="23143" x="5616575" y="6713538"/>
          <p14:tracePt t="23153" x="5616575" y="6708775"/>
          <p14:tracePt t="23170" x="5616575" y="6697663"/>
          <p14:tracePt t="23187" x="5616575" y="6689725"/>
          <p14:tracePt t="23203" x="5619750" y="6686550"/>
          <p14:tracePt t="23220" x="5630863" y="6678613"/>
          <p14:tracePt t="23236" x="5638800" y="6667500"/>
          <p14:tracePt t="23254" x="5649913" y="6645275"/>
          <p14:tracePt t="23271" x="5654675" y="6632575"/>
          <p14:tracePt t="23287" x="5657850" y="6629400"/>
          <p14:tracePt t="23303" x="5661025" y="6621463"/>
          <p14:tracePt t="23320" x="5665788" y="6621463"/>
          <p14:tracePt t="23336" x="5673725" y="6618288"/>
          <p14:tracePt t="23353" x="5684838" y="6613525"/>
          <p14:tracePt t="23370" x="5688013" y="6610350"/>
          <p14:tracePt t="23447" x="5695950" y="6610350"/>
          <p14:tracePt t="23455" x="5699125" y="6610350"/>
          <p14:tracePt t="23552" x="5703888" y="6610350"/>
          <p14:tracePt t="23561" x="5730875" y="6613525"/>
          <p14:tracePt t="23571" x="5737225" y="6621463"/>
          <p14:tracePt t="23586" x="5756275" y="6629400"/>
          <p14:tracePt t="25439" x="5749925" y="6621463"/>
          <p14:tracePt t="25448" x="5741988" y="6618288"/>
          <p14:tracePt t="25463" x="5730875" y="6602413"/>
          <p14:tracePt t="25479" x="5715000" y="6588125"/>
          <p14:tracePt t="25496" x="5707063" y="6580188"/>
          <p14:tracePt t="25512" x="5673725" y="6556375"/>
          <p14:tracePt t="25529" x="5635625" y="6526213"/>
          <p14:tracePt t="25546" x="5619750" y="6515100"/>
          <p14:tracePt t="25562" x="5592763" y="6496050"/>
          <p14:tracePt t="25579" x="5578475" y="6480175"/>
          <p14:tracePt t="25596" x="5565775" y="6469063"/>
          <p14:tracePt t="25612" x="5559425" y="6465888"/>
          <p14:tracePt t="25629" x="5551488" y="6457950"/>
          <p14:tracePt t="25710" x="5546725" y="6457950"/>
          <p14:tracePt t="25718" x="5543550" y="6454775"/>
          <p14:tracePt t="25729" x="5540375" y="6450013"/>
          <p14:tracePt t="25745" x="5527675" y="6442075"/>
          <p14:tracePt t="25762" x="5508625" y="6423025"/>
          <p14:tracePt t="25779" x="5483225" y="6400800"/>
          <p14:tracePt t="25795" x="5456238" y="6373813"/>
          <p14:tracePt t="25812" x="5440363" y="6346825"/>
          <p14:tracePt t="25829" x="5429250" y="6327775"/>
          <p14:tracePt t="25845" x="5421313" y="6316663"/>
          <p14:tracePt t="25887" x="5421313" y="6313488"/>
          <p14:tracePt t="25935" x="5421313" y="6308725"/>
          <p14:tracePt t="25943" x="5421313" y="6305550"/>
          <p14:tracePt t="25951" x="5421313" y="6302375"/>
          <p14:tracePt t="25962" x="5421313" y="6294438"/>
          <p14:tracePt t="25979" x="5421313" y="6286500"/>
          <p14:tracePt t="25995" x="5421313" y="6283325"/>
          <p14:tracePt t="26129" x="5426075" y="6283325"/>
          <p14:tracePt t="26137" x="5432425" y="6283325"/>
          <p14:tracePt t="26147" x="5437188" y="6283325"/>
          <p14:tracePt t="26165" x="5440363" y="6283325"/>
          <p14:tracePt t="26180" x="5445125" y="6283325"/>
          <p14:tracePt t="26195" x="5451475" y="6283325"/>
          <p14:tracePt t="26212" x="5456238" y="6278563"/>
          <p14:tracePt t="26229" x="5456238" y="6270625"/>
          <p14:tracePt t="26246" x="5456238" y="6256338"/>
          <p14:tracePt t="26262" x="5459413" y="6240463"/>
          <p14:tracePt t="26279" x="5459413" y="6232525"/>
          <p14:tracePt t="26295" x="5459413" y="6218238"/>
          <p14:tracePt t="26312" x="5459413" y="6210300"/>
          <p14:tracePt t="26329" x="5459413" y="6194425"/>
          <p14:tracePt t="26346" x="5459413" y="6183313"/>
          <p14:tracePt t="26362" x="5459413" y="6172200"/>
          <p14:tracePt t="26379" x="5459413" y="6156325"/>
          <p14:tracePt t="26396" x="5456238" y="6149975"/>
          <p14:tracePt t="26412" x="5445125" y="6137275"/>
          <p14:tracePt t="26429" x="5421313" y="6115050"/>
          <p14:tracePt t="26446" x="5372100" y="6092825"/>
          <p14:tracePt t="26462" x="5349875" y="6084888"/>
          <p14:tracePt t="26479" x="5334000" y="6076950"/>
          <p14:tracePt t="26496" x="5326063" y="6076950"/>
          <p14:tracePt t="26512" x="5314950" y="6076950"/>
          <p14:tracePt t="26529" x="5280025" y="6096000"/>
          <p14:tracePt t="26546" x="5219700" y="6126163"/>
          <p14:tracePt t="26563" x="5189538" y="6145213"/>
          <p14:tracePt t="26579" x="5159375" y="6180138"/>
          <p14:tracePt t="26596" x="5143500" y="6207125"/>
          <p14:tracePt t="26612" x="5143500" y="6232525"/>
          <p14:tracePt t="26629" x="5143500" y="6259513"/>
          <p14:tracePt t="26646" x="5162550" y="6302375"/>
          <p14:tracePt t="26663" x="5189538" y="6335713"/>
          <p14:tracePt t="26679" x="5230813" y="6365875"/>
          <p14:tracePt t="26696" x="5311775" y="6400800"/>
          <p14:tracePt t="26713" x="5421313" y="6435725"/>
          <p14:tracePt t="26729" x="5494338" y="6446838"/>
          <p14:tracePt t="26746" x="5554663" y="6454775"/>
          <p14:tracePt t="26763" x="5570538" y="6454775"/>
          <p14:tracePt t="26779" x="5570538" y="6450013"/>
          <p14:tracePt t="26796" x="5573713" y="6435725"/>
          <p14:tracePt t="26813" x="5573713" y="6411913"/>
          <p14:tracePt t="26829" x="5573713" y="6384925"/>
          <p14:tracePt t="26847" x="5559425" y="6359525"/>
          <p14:tracePt t="26863" x="5546725" y="6346825"/>
          <p14:tracePt t="26879" x="5546725" y="6343650"/>
          <p14:tracePt t="27057" x="5546725" y="6340475"/>
          <p14:tracePt t="27065" x="5543550" y="6324600"/>
          <p14:tracePt t="27082" x="5524500" y="6302375"/>
          <p14:tracePt t="27097" x="5502275" y="6275388"/>
          <p14:tracePt t="27113" x="5494338" y="6264275"/>
          <p14:tracePt t="27130" x="5489575" y="6251575"/>
          <p14:tracePt t="27215" x="5489575" y="6248400"/>
          <p14:tracePt t="27305" x="5489575" y="6256338"/>
          <p14:tracePt t="27314" x="5489575" y="6264275"/>
          <p14:tracePt t="32631" x="5489575" y="6251575"/>
          <p14:tracePt t="32639" x="5489575" y="6237288"/>
          <p14:tracePt t="32647" x="5486400" y="6237288"/>
          <p14:tracePt t="33017" x="5483225" y="6237288"/>
          <p14:tracePt t="33105" x="5483225" y="6240463"/>
          <p14:tracePt t="33113" x="5483225" y="6248400"/>
          <p14:tracePt t="33129" x="5483225" y="6259513"/>
          <p14:tracePt t="33145" x="5486400" y="6278563"/>
          <p14:tracePt t="33162" x="5497513" y="6294438"/>
          <p14:tracePt t="33179" x="5502275" y="6302375"/>
          <p14:tracePt t="33213" x="5502275" y="6305550"/>
          <p14:tracePt t="33279" x="5505450" y="6305550"/>
          <p14:tracePt t="33319" x="5497513" y="6305550"/>
          <p14:tracePt t="33336" x="5489575" y="6305550"/>
          <p14:tracePt t="33345" x="5486400" y="6305550"/>
          <p14:tracePt t="33361" x="5486400" y="6308725"/>
          <p14:tracePt t="33372" x="5483225" y="6308725"/>
          <p14:tracePt t="33381" x="5475288" y="6308725"/>
          <p14:tracePt t="33397" x="5470525" y="6313488"/>
          <p14:tracePt t="33412" x="5467350" y="6313488"/>
          <p14:tracePt t="33429" x="5464175" y="6321425"/>
          <p14:tracePt t="33446" x="5464175" y="6324600"/>
          <p14:tracePt t="33463" x="5459413" y="6351588"/>
          <p14:tracePt t="33479" x="5459413" y="6373813"/>
          <p14:tracePt t="33496" x="5467350" y="6400800"/>
          <p14:tracePt t="33513" x="5489575" y="6430963"/>
          <p14:tracePt t="33529" x="5513388" y="6457950"/>
          <p14:tracePt t="33546" x="5532438" y="6484938"/>
          <p14:tracePt t="33563" x="5554663" y="6507163"/>
          <p14:tracePt t="33579" x="5578475" y="6526213"/>
          <p14:tracePt t="33596" x="5597525" y="6550025"/>
          <p14:tracePt t="33612" x="5611813" y="6561138"/>
          <p14:tracePt t="33629" x="5627688" y="6580188"/>
          <p14:tracePt t="33646" x="5641975" y="6602413"/>
          <p14:tracePt t="33663" x="5657850" y="6621463"/>
          <p14:tracePt t="33680" x="5665788" y="6629400"/>
          <p14:tracePt t="33697" x="5668963" y="6640513"/>
          <p14:tracePt t="33713" x="5673725" y="6645275"/>
          <p14:tracePt t="33730" x="5676900" y="6651625"/>
          <p14:tracePt t="33746" x="5684838" y="6664325"/>
          <p14:tracePt t="33762" x="5703888" y="6675438"/>
          <p14:tracePt t="33780" x="5711825" y="6683375"/>
          <p14:tracePt t="33796" x="5718175" y="6686550"/>
          <p14:tracePt t="33871" x="5722938" y="6689725"/>
          <p14:tracePt t="33888" x="5726113" y="6689725"/>
          <p14:tracePt t="33895" x="5726113" y="6694488"/>
          <p14:tracePt t="33983" x="5722938" y="6694488"/>
          <p14:tracePt t="33991" x="5715000" y="6689725"/>
          <p14:tracePt t="33999" x="5699125" y="6683375"/>
          <p14:tracePt t="34013" x="5688013" y="6667500"/>
          <p14:tracePt t="34030" x="5673725" y="6651625"/>
          <p14:tracePt t="34046" x="5622925" y="6607175"/>
          <p14:tracePt t="34063" x="5532438" y="6507163"/>
          <p14:tracePt t="34079" x="5467350" y="6450013"/>
          <p14:tracePt t="34096" x="5399088" y="6389688"/>
          <p14:tracePt t="34113" x="5341938" y="6346825"/>
          <p14:tracePt t="34130" x="5318125" y="6327775"/>
          <p14:tracePt t="34146" x="5311775" y="6324600"/>
          <p14:tracePt t="34179" x="5311775" y="6321425"/>
          <p14:tracePt t="34303" x="5307013" y="6316663"/>
          <p14:tracePt t="34311" x="5303838" y="6313488"/>
          <p14:tracePt t="34320" x="5295900" y="6305550"/>
          <p14:tracePt t="34329" x="5292725" y="6297613"/>
          <p14:tracePt t="34346" x="5280025" y="6286500"/>
          <p14:tracePt t="34362" x="5273675" y="6275388"/>
          <p14:tracePt t="34379" x="5268913" y="6267450"/>
          <p14:tracePt t="34396" x="5265738" y="6264275"/>
          <p14:tracePt t="34495" x="5268913" y="6264275"/>
          <p14:tracePt t="34503" x="5295900" y="6264275"/>
          <p14:tracePt t="34513" x="5326063" y="6275388"/>
          <p14:tracePt t="34530" x="5429250" y="6313488"/>
          <p14:tracePt t="34547" x="5619750" y="6370638"/>
          <p14:tracePt t="34563" x="5791200" y="6408738"/>
          <p14:tracePt t="34580" x="6073775" y="6465888"/>
          <p14:tracePt t="34597" x="6419850" y="6523038"/>
          <p14:tracePt t="34613" x="6762750" y="6580188"/>
          <p14:tracePt t="34630" x="6950075" y="6607175"/>
          <p14:tracePt t="34647" x="7318375" y="6664325"/>
          <p14:tracePt t="34664" x="7527925" y="6702425"/>
          <p14:tracePt t="34680" x="7685088" y="6727825"/>
          <p14:tracePt t="34697" x="7870825" y="6751638"/>
          <p14:tracePt t="34713" x="8050213" y="6784975"/>
          <p14:tracePt t="34730" x="8156575" y="6797675"/>
          <p14:tracePt t="34746" x="8294688" y="6823075"/>
          <p14:tracePt t="34763" x="8412163" y="6846888"/>
          <p14:tracePt t="34780" x="8518525" y="6854825"/>
          <p14:tracePt t="34796" x="8569325" y="6854825"/>
          <p14:tracePt t="34813" x="8632825" y="6854825"/>
          <p14:tracePt t="34829" x="8686800" y="6854825"/>
          <p14:tracePt t="34846" x="8736013" y="6854825"/>
          <p14:tracePt t="34863" x="8828088" y="6854825"/>
          <p14:tracePt t="34879" x="8858250" y="6854825"/>
          <p14:tracePt t="34896" x="8866188" y="6850063"/>
          <p14:tracePt t="34913" x="8866188" y="6846888"/>
          <p14:tracePt t="34930" x="8866188" y="6838950"/>
          <p14:tracePt t="34946" x="8866188" y="6835775"/>
          <p14:tracePt t="34963" x="8866188" y="6831013"/>
          <p14:tracePt t="34980" x="8861425" y="6819900"/>
          <p14:tracePt t="34996" x="8850313" y="6811963"/>
          <p14:tracePt t="35013" x="8831263" y="6800850"/>
          <p14:tracePt t="35030" x="8804275" y="6784975"/>
          <p14:tracePt t="35047" x="8782050" y="6781800"/>
          <p14:tracePt t="35064" x="8766175" y="6778625"/>
          <p14:tracePt t="35080" x="8755063" y="6773863"/>
          <p14:tracePt t="35096" x="8728075" y="6762750"/>
          <p14:tracePt t="35113" x="8705850" y="6759575"/>
          <p14:tracePt t="35131" x="8664575" y="6754813"/>
          <p14:tracePt t="35146" x="8626475" y="6746875"/>
          <p14:tracePt t="35163" x="8607425" y="6743700"/>
          <p14:tracePt t="35179" x="8599488" y="6740525"/>
          <p14:tracePt t="35196" x="8594725" y="6740525"/>
          <p14:tracePt t="35213" x="8588375" y="6732588"/>
          <p14:tracePt t="35229" x="8572500" y="6732588"/>
          <p14:tracePt t="35246" x="8550275" y="6724650"/>
          <p14:tracePt t="35263" x="8518525" y="6708775"/>
          <p14:tracePt t="35279" x="8512175" y="6705600"/>
          <p14:tracePt t="35296" x="8507413" y="6702425"/>
          <p14:tracePt t="35313" x="8504238" y="6702425"/>
          <p14:tracePt t="35347" x="8493125" y="6697663"/>
          <p14:tracePt t="35363" x="8461375" y="6683375"/>
          <p14:tracePt t="35380" x="8412163" y="6667500"/>
          <p14:tracePt t="35396" x="8389938" y="6656388"/>
          <p14:tracePt t="35413" x="8359775" y="6645275"/>
          <p14:tracePt t="35430" x="8340725" y="6629400"/>
          <p14:tracePt t="35447" x="8316913" y="6621463"/>
          <p14:tracePt t="35463" x="8294688" y="6613525"/>
          <p14:tracePt t="35480" x="8289925" y="6610350"/>
          <p14:tracePt t="35496" x="8286750" y="6610350"/>
          <p14:tracePt t="35569" x="8283575" y="6610350"/>
          <p14:tracePt t="35856" x="8283575" y="6607175"/>
          <p14:tracePt t="36081" x="8278813" y="6599238"/>
          <p14:tracePt t="36089" x="8275638" y="6594475"/>
          <p14:tracePt t="36097" x="8267700" y="6588125"/>
          <p14:tracePt t="36109" x="8264525" y="6583363"/>
          <p14:tracePt t="36126" x="8264525" y="6580188"/>
          <p14:tracePt t="43410" x="8237538" y="6580188"/>
          <p14:tracePt t="43420" x="8199438" y="6580188"/>
          <p14:tracePt t="43426" x="8172450" y="6575425"/>
          <p14:tracePt t="43437" x="8156575" y="6575425"/>
          <p14:tracePt t="43454" x="8142288" y="6572250"/>
          <p14:tracePt t="43470" x="8137525" y="6572250"/>
          <p14:tracePt t="43536" x="8134350" y="6572250"/>
          <p14:tracePt t="43545" x="8126413" y="6572250"/>
          <p14:tracePt t="43553" x="8118475" y="6572250"/>
          <p14:tracePt t="43769" x="8115300" y="6572250"/>
          <p14:tracePt t="43776" x="8112125" y="6572250"/>
          <p14:tracePt t="44002" x="8107363" y="6572250"/>
          <p14:tracePt t="44018" x="8104188" y="6569075"/>
          <p14:tracePt t="44106" x="8099425" y="6569075"/>
          <p14:tracePt t="44114" x="8096250" y="6569075"/>
          <p14:tracePt t="44128" x="8085138" y="6569075"/>
          <p14:tracePt t="44144" x="8077200" y="6569075"/>
          <p14:tracePt t="44160" x="8069263" y="6569075"/>
          <p14:tracePt t="44177" x="8066088" y="6569075"/>
          <p14:tracePt t="44194" x="8061325" y="6569075"/>
          <p14:tracePt t="44210" x="8058150" y="6564313"/>
          <p14:tracePt t="44227" x="8050213" y="6564313"/>
          <p14:tracePt t="44243" x="8047038" y="6561138"/>
          <p14:tracePt t="44260" x="8042275" y="6561138"/>
          <p14:tracePt t="44277" x="8042275" y="6556375"/>
          <p14:tracePt t="49915" x="8035925" y="6553200"/>
          <p14:tracePt t="49923" x="7993063" y="6542088"/>
          <p14:tracePt t="49932" x="7927975" y="6530975"/>
          <p14:tracePt t="49945" x="7696200" y="6484938"/>
          <p14:tracePt t="49962" x="7323138" y="6423025"/>
          <p14:tracePt t="49977" x="6869113" y="6351588"/>
          <p14:tracePt t="49994" x="6397625" y="6248400"/>
          <p14:tracePt t="50010" x="6008688" y="6137275"/>
          <p14:tracePt t="50027" x="5665788" y="6042025"/>
          <p14:tracePt t="50044" x="5584825" y="6016625"/>
          <p14:tracePt t="50060" x="5440363" y="5959475"/>
          <p14:tracePt t="50077" x="5391150" y="5916613"/>
          <p14:tracePt t="50093" x="5364163" y="5889625"/>
          <p14:tracePt t="50111" x="5349875" y="5875338"/>
          <p14:tracePt t="50128" x="5334000" y="5856288"/>
          <p14:tracePt t="50145" x="5318125" y="5840413"/>
          <p14:tracePt t="50161" x="5314950" y="5837238"/>
          <p14:tracePt t="50177" x="5307013" y="5829300"/>
          <p14:tracePt t="50194" x="5292725" y="5810250"/>
          <p14:tracePt t="50211" x="5254625" y="5788025"/>
          <p14:tracePt t="50228" x="5162550" y="5730875"/>
          <p14:tracePt t="50244" x="5032375" y="5654675"/>
          <p14:tracePt t="50261" x="4949825" y="5608638"/>
          <p14:tracePt t="50277" x="4887913" y="5562600"/>
          <p14:tracePt t="50294" x="4816475" y="5489575"/>
          <p14:tracePt t="50311" x="4765675" y="5429250"/>
          <p14:tracePt t="50327" x="4740275" y="5402263"/>
          <p14:tracePt t="50345" x="4705350" y="5383213"/>
          <p14:tracePt t="50401" x="4705350" y="5387975"/>
          <p14:tracePt t="50409" x="4705350" y="5391150"/>
          <p14:tracePt t="50419" x="4697413" y="5394325"/>
          <p14:tracePt t="50433" x="4689475" y="5394325"/>
          <p14:tracePt t="50444" x="4683125" y="5394325"/>
          <p14:tracePt t="50460" x="4664075" y="5394325"/>
          <p14:tracePt t="50477" x="4632325" y="5383213"/>
          <p14:tracePt t="50494" x="4610100" y="5368925"/>
          <p14:tracePt t="50510" x="4594225" y="5360988"/>
          <p14:tracePt t="50527" x="4591050" y="5356225"/>
          <p14:tracePt t="50544" x="4587875" y="5356225"/>
          <p14:tracePt t="50706" x="4587875" y="5349875"/>
          <p14:tracePt t="50713" x="4575175" y="5330825"/>
          <p14:tracePt t="50728" x="4552950" y="5299075"/>
          <p14:tracePt t="50745" x="4514850" y="5257800"/>
          <p14:tracePt t="50761" x="4487863" y="5219700"/>
          <p14:tracePt t="50778" x="4454525" y="5192713"/>
          <p14:tracePt t="50794" x="4400550" y="5146675"/>
          <p14:tracePt t="50811" x="4373563" y="5124450"/>
          <p14:tracePt t="50828" x="4346575" y="5097463"/>
          <p14:tracePt t="50844" x="4335463" y="5086350"/>
          <p14:tracePt t="50861" x="4332288" y="5086350"/>
          <p14:tracePt t="50878" x="4327525" y="5086350"/>
          <p14:tracePt t="50894" x="4327525" y="5083175"/>
          <p14:tracePt t="50930" x="4324350" y="5078413"/>
          <p14:tracePt t="50946" x="4321175" y="5075238"/>
          <p14:tracePt t="50953" x="4313238" y="5067300"/>
          <p14:tracePt t="50962" x="4305300" y="5056188"/>
          <p14:tracePt t="50978" x="4283075" y="5040313"/>
          <p14:tracePt t="50994" x="4259263" y="5010150"/>
          <p14:tracePt t="51011" x="4232275" y="4987925"/>
          <p14:tracePt t="51028" x="4221163" y="4968875"/>
          <p14:tracePt t="51044" x="4202113" y="4949825"/>
          <p14:tracePt t="51061" x="4194175" y="4937125"/>
          <p14:tracePt t="51154" x="4198938" y="4937125"/>
          <p14:tracePt t="51235" x="4198938" y="4941888"/>
          <p14:tracePt t="51244" x="4206875" y="4945063"/>
          <p14:tracePt t="51263" x="4240213" y="4968875"/>
          <p14:tracePt t="51279" x="4302125" y="5006975"/>
          <p14:tracePt t="51294" x="4340225" y="5045075"/>
          <p14:tracePt t="51311" x="4430713" y="5105400"/>
          <p14:tracePt t="51327" x="4541838" y="5173663"/>
          <p14:tracePt t="51344" x="4713288" y="5260975"/>
          <p14:tracePt t="51361" x="4849813" y="5337175"/>
          <p14:tracePt t="51378" x="4975225" y="5402263"/>
          <p14:tracePt t="51394" x="5059363" y="5445125"/>
          <p14:tracePt t="51411" x="5146675" y="5489575"/>
          <p14:tracePt t="51427" x="5208588" y="5527675"/>
          <p14:tracePt t="51444" x="5257800" y="5562600"/>
          <p14:tracePt t="51461" x="5280025" y="5592763"/>
          <p14:tracePt t="51477" x="5318125" y="5646738"/>
          <p14:tracePt t="51494" x="5368925" y="5711825"/>
          <p14:tracePt t="51511" x="5410200" y="5756275"/>
          <p14:tracePt t="51529" x="5486400" y="5856288"/>
          <p14:tracePt t="51545" x="5543550" y="5924550"/>
          <p14:tracePt t="51561" x="5581650" y="5965825"/>
          <p14:tracePt t="51578" x="5646738" y="6022975"/>
          <p14:tracePt t="51594" x="5715000" y="6073775"/>
          <p14:tracePt t="51611" x="5788025" y="6126163"/>
          <p14:tracePt t="51628" x="5840413" y="6164263"/>
          <p14:tracePt t="51645" x="5916613" y="6202363"/>
          <p14:tracePt t="51661" x="5989638" y="6245225"/>
          <p14:tracePt t="51678" x="6065838" y="6278563"/>
          <p14:tracePt t="51694" x="6169025" y="6321425"/>
          <p14:tracePt t="51711" x="6270625" y="6359525"/>
          <p14:tracePt t="51730" x="6397625" y="6408738"/>
          <p14:tracePt t="51745" x="6518275" y="6446838"/>
          <p14:tracePt t="51761" x="6659563" y="6492875"/>
          <p14:tracePt t="51778" x="6808788" y="6537325"/>
          <p14:tracePt t="51795" x="6896100" y="6569075"/>
          <p14:tracePt t="51812" x="7002463" y="6610350"/>
          <p14:tracePt t="51828" x="7113588" y="6651625"/>
          <p14:tracePt t="51844" x="7200900" y="6683375"/>
          <p14:tracePt t="51862" x="7334250" y="6721475"/>
          <p14:tracePt t="51878" x="7448550" y="6751638"/>
          <p14:tracePt t="51895" x="7524750" y="6773863"/>
          <p14:tracePt t="51898" x="7578725" y="6784975"/>
          <p14:tracePt t="51911" x="7623175" y="6797675"/>
          <p14:tracePt t="51928" x="7726363" y="6819900"/>
          <p14:tracePt t="51945" x="7859713" y="6842125"/>
          <p14:tracePt t="51961" x="7966075" y="6850063"/>
          <p14:tracePt t="51978" x="8035925" y="6850063"/>
          <p14:tracePt t="51994" x="8069263" y="6850063"/>
          <p14:tracePt t="52011" x="8085138" y="6850063"/>
          <p14:tracePt t="52028" x="8115300" y="6842125"/>
          <p14:tracePt t="52045" x="8156575" y="6838950"/>
          <p14:tracePt t="52061" x="8188325" y="6827838"/>
          <p14:tracePt t="52078" x="8213725" y="6819900"/>
          <p14:tracePt t="52095" x="8221663" y="6811963"/>
          <p14:tracePt t="52111" x="8221663" y="6804025"/>
          <p14:tracePt t="52128" x="8221663" y="6781800"/>
          <p14:tracePt t="52145" x="8221663" y="6765925"/>
          <p14:tracePt t="52167" x="8221663" y="6754813"/>
          <p14:tracePt t="52182" x="8213725" y="6727825"/>
          <p14:tracePt t="52196" x="8202613" y="6705600"/>
          <p14:tracePt t="52216" x="8191500" y="6675438"/>
          <p14:tracePt t="52230" x="8175625" y="6659563"/>
          <p14:tracePt t="52245" x="8134350" y="6621463"/>
          <p14:tracePt t="52262" x="8088313" y="6591300"/>
          <p14:tracePt t="52278" x="8054975" y="6572250"/>
          <p14:tracePt t="52294" x="8016875" y="6561138"/>
          <p14:tracePt t="52311" x="7997825" y="6553200"/>
          <p14:tracePt t="52328" x="7978775" y="6553200"/>
          <p14:tracePt t="52345" x="7962900" y="6553200"/>
          <p14:tracePt t="52362" x="7959725" y="6553200"/>
          <p14:tracePt t="52378" x="7947025" y="6553200"/>
          <p14:tracePt t="52395" x="7935913" y="6553200"/>
          <p14:tracePt t="52412" x="7916863" y="6545263"/>
          <p14:tracePt t="52428" x="7897813" y="6542088"/>
          <p14:tracePt t="52445" x="7883525" y="6537325"/>
          <p14:tracePt t="52462" x="7864475" y="6530975"/>
          <p14:tracePt t="52479" x="7856538" y="6530975"/>
          <p14:tracePt t="52650" x="7851775" y="6530975"/>
          <p14:tracePt t="52738" x="7848600" y="6530975"/>
          <p14:tracePt t="52746" x="7845425" y="6530975"/>
          <p14:tracePt t="52803" x="7837488" y="6530975"/>
          <p14:tracePt t="52811" x="7832725" y="6530975"/>
          <p14:tracePt t="52835" x="7829550" y="6530975"/>
          <p14:tracePt t="53185" x="7837488" y="6530975"/>
          <p14:tracePt t="53891" x="7840663" y="6530975"/>
          <p14:tracePt t="53947" x="7845425" y="6534150"/>
          <p14:tracePt t="53956" x="7851775" y="6542088"/>
          <p14:tracePt t="54051" x="7856538" y="6542088"/>
          <p14:tracePt t="54374" x="7859713" y="6542088"/>
          <p14:tracePt t="54383" x="7864475" y="6542088"/>
          <p14:tracePt t="54555" x="7867650" y="6542088"/>
          <p14:tracePt t="55931" x="7870825" y="6542088"/>
          <p14:tracePt t="55940" x="7875588" y="6542088"/>
          <p14:tracePt t="55964" x="7878763" y="6542088"/>
          <p14:tracePt t="56138" x="7878763" y="6545263"/>
          <p14:tracePt t="56146" x="7883525" y="6545263"/>
          <p14:tracePt t="56162" x="7883525" y="6550025"/>
          <p14:tracePt t="56178" x="7886700" y="6550025"/>
          <p14:tracePt t="56193" x="7889875" y="6550025"/>
          <p14:tracePt t="58282" x="7886700" y="6550025"/>
          <p14:tracePt t="58289" x="7875588" y="6550025"/>
          <p14:tracePt t="58299" x="7848600" y="6556375"/>
          <p14:tracePt t="58314" x="7829550" y="6561138"/>
          <p14:tracePt t="58330" x="7821613" y="6564313"/>
          <p14:tracePt t="58346" x="7818438" y="6569075"/>
          <p14:tracePt t="58380" x="7813675" y="6569075"/>
          <p14:tracePt t="58397" x="7807325" y="6569075"/>
          <p14:tracePt t="58413" x="7799388" y="6572250"/>
          <p14:tracePt t="58430" x="7791450" y="6572250"/>
          <p14:tracePt t="58463" x="7788275" y="6572250"/>
          <p14:tracePt t="58482" x="7783513" y="6572250"/>
          <p14:tracePt t="58498" x="7780338" y="6572250"/>
          <p14:tracePt t="58651" x="7775575" y="6572250"/>
          <p14:tracePt t="58788" x="7772400" y="6572250"/>
          <p14:tracePt t="58797" x="7764463" y="6575425"/>
          <p14:tracePt t="58815" x="7756525" y="6580188"/>
          <p14:tracePt t="58831" x="7753350" y="6583363"/>
          <p14:tracePt t="58847" x="7753350" y="6588125"/>
          <p14:tracePt t="58922" x="7750175" y="6588125"/>
          <p14:tracePt t="63325" x="7696200" y="6575425"/>
          <p14:tracePt t="63333" x="7513638" y="6515100"/>
          <p14:tracePt t="63339" x="7246938" y="6403975"/>
          <p14:tracePt t="63354" x="6816725" y="6221413"/>
          <p14:tracePt t="63371" x="6183313" y="5916613"/>
          <p14:tracePt t="63387" x="5573713" y="5578475"/>
          <p14:tracePt t="63404" x="5189538" y="5349875"/>
          <p14:tracePt t="63421" x="4656138" y="5029200"/>
          <p14:tracePt t="63437" x="4244975" y="4800600"/>
          <p14:tracePt t="63454" x="4000500" y="4659313"/>
          <p14:tracePt t="63471" x="3913188" y="4606925"/>
          <p14:tracePt t="63487" x="3848100" y="4549775"/>
          <p14:tracePt t="63504" x="3806825" y="4506913"/>
          <p14:tracePt t="63521" x="3794125" y="4492625"/>
          <p14:tracePt t="63538" x="3768725" y="4446588"/>
          <p14:tracePt t="63554" x="3752850" y="4411663"/>
          <p14:tracePt t="63571" x="3749675" y="4392613"/>
          <p14:tracePt t="63587" x="3744913" y="4373563"/>
          <p14:tracePt t="63605" x="3736975" y="4359275"/>
          <p14:tracePt t="63621" x="3733800" y="4343400"/>
          <p14:tracePt t="63638" x="3725863" y="4327525"/>
          <p14:tracePt t="63654" x="3703638" y="4313238"/>
          <p14:tracePt t="63671" x="3695700" y="4302125"/>
          <p14:tracePt t="63746" x="3695700" y="4308475"/>
          <p14:tracePt t="63755" x="3706813" y="4332288"/>
          <p14:tracePt t="63763" x="3711575" y="4340225"/>
          <p14:tracePt t="63772" x="3717925" y="4359275"/>
          <p14:tracePt t="63788" x="3733800" y="4384675"/>
          <p14:tracePt t="63804" x="3756025" y="4435475"/>
          <p14:tracePt t="63822" x="3802063" y="4484688"/>
          <p14:tracePt t="63838" x="3851275" y="4533900"/>
          <p14:tracePt t="63854" x="3883025" y="4564063"/>
          <p14:tracePt t="63871" x="3943350" y="4598988"/>
          <p14:tracePt t="63874" x="3984625" y="4618038"/>
          <p14:tracePt t="63888" x="4019550" y="4629150"/>
          <p14:tracePt t="63904" x="4057650" y="4640263"/>
          <p14:tracePt t="63921" x="4095750" y="4640263"/>
          <p14:tracePt t="63939" x="4141788" y="4640263"/>
          <p14:tracePt t="63954" x="4168775" y="4637088"/>
          <p14:tracePt t="63971" x="4194175" y="4621213"/>
          <p14:tracePt t="63989" x="4210050" y="4602163"/>
          <p14:tracePt t="64004" x="4225925" y="4583113"/>
          <p14:tracePt t="64021" x="4237038" y="4560888"/>
          <p14:tracePt t="64037" x="4244975" y="4541838"/>
          <p14:tracePt t="64055" x="4244975" y="4522788"/>
          <p14:tracePt t="64072" x="4229100" y="4492625"/>
          <p14:tracePt t="64088" x="4187825" y="4460875"/>
          <p14:tracePt t="64104" x="4149725" y="4430713"/>
          <p14:tracePt t="64121" x="4122738" y="4408488"/>
          <p14:tracePt t="64138" x="4092575" y="4378325"/>
          <p14:tracePt t="64154" x="4076700" y="4359275"/>
          <p14:tracePt t="64171" x="4065588" y="4343400"/>
          <p14:tracePt t="64188" x="4049713" y="4324350"/>
          <p14:tracePt t="64204" x="4022725" y="4305300"/>
          <p14:tracePt t="64221" x="4008438" y="4297363"/>
          <p14:tracePt t="64238" x="3981450" y="4283075"/>
          <p14:tracePt t="64254" x="3943350" y="4267200"/>
          <p14:tracePt t="64271" x="3902075" y="4248150"/>
          <p14:tracePt t="64287" x="3863975" y="4237038"/>
          <p14:tracePt t="64304" x="3813175" y="4217988"/>
          <p14:tracePt t="64321" x="3787775" y="4213225"/>
          <p14:tracePt t="64338" x="3775075" y="4210050"/>
          <p14:tracePt t="64380" x="3771900" y="4213225"/>
          <p14:tracePt t="64395" x="3763963" y="4225925"/>
          <p14:tracePt t="64405" x="3752850" y="4232275"/>
          <p14:tracePt t="64422" x="3725863" y="4267200"/>
          <p14:tracePt t="64438" x="3706813" y="4313238"/>
          <p14:tracePt t="64455" x="3695700" y="4332288"/>
          <p14:tracePt t="64472" x="3679825" y="4362450"/>
          <p14:tracePt t="64488" x="3679825" y="4389438"/>
          <p14:tracePt t="64505" x="3679825" y="4408488"/>
          <p14:tracePt t="64521" x="3698875" y="4446588"/>
          <p14:tracePt t="64538" x="3714750" y="4473575"/>
          <p14:tracePt t="64554" x="3733800" y="4487863"/>
          <p14:tracePt t="64571" x="3744913" y="4511675"/>
          <p14:tracePt t="64588" x="3763963" y="4533900"/>
          <p14:tracePt t="64605" x="3794125" y="4552950"/>
          <p14:tracePt t="64621" x="3813175" y="4568825"/>
          <p14:tracePt t="64638" x="3832225" y="4579938"/>
          <p14:tracePt t="64655" x="3844925" y="4583113"/>
          <p14:tracePt t="64672" x="3844925" y="4587875"/>
          <p14:tracePt t="64787" x="3848100" y="4587875"/>
          <p14:tracePt t="64795" x="3859213" y="4594225"/>
          <p14:tracePt t="64806" x="3867150" y="4598988"/>
          <p14:tracePt t="64824" x="3878263" y="4606925"/>
          <p14:tracePt t="64840" x="3883025" y="4610100"/>
          <p14:tracePt t="65060" x="3878263" y="4602163"/>
          <p14:tracePt t="65068" x="3875088" y="4591050"/>
          <p14:tracePt t="67651" x="3867150" y="4587875"/>
          <p14:tracePt t="67659" x="3856038" y="4572000"/>
          <p14:tracePt t="67670" x="3848100" y="4564063"/>
          <p14:tracePt t="67748" x="3848100" y="4560888"/>
          <p14:tracePt t="67755" x="3848100" y="4556125"/>
          <p14:tracePt t="67773" x="3848100" y="4552950"/>
          <p14:tracePt t="67810" x="3848100" y="4556125"/>
          <p14:tracePt t="67818" x="3844925" y="4564063"/>
          <p14:tracePt t="67826" x="3844925" y="4572000"/>
          <p14:tracePt t="67843" x="3848100" y="4575175"/>
          <p14:tracePt t="67854" x="3856038" y="4579938"/>
          <p14:tracePt t="67870" x="3883025" y="4591050"/>
          <p14:tracePt t="67888" x="3978275" y="4621213"/>
          <p14:tracePt t="67891" x="4049713" y="4648200"/>
          <p14:tracePt t="67903" x="4141788" y="4689475"/>
          <p14:tracePt t="67920" x="4305300" y="4759325"/>
          <p14:tracePt t="67937" x="4537075" y="4854575"/>
          <p14:tracePt t="67954" x="4987925" y="5097463"/>
          <p14:tracePt t="67970" x="5078413" y="5159375"/>
          <p14:tracePt t="67987" x="5295900" y="5284788"/>
          <p14:tracePt t="68003" x="5437188" y="5380038"/>
          <p14:tracePt t="68020" x="5513388" y="5440363"/>
          <p14:tracePt t="68037" x="5619750" y="5513388"/>
          <p14:tracePt t="68053" x="5711825" y="5581650"/>
          <p14:tracePt t="68070" x="5799138" y="5630863"/>
          <p14:tracePt t="68087" x="5845175" y="5654675"/>
          <p14:tracePt t="68103" x="5897563" y="5684838"/>
          <p14:tracePt t="68120" x="5965825" y="5726113"/>
          <p14:tracePt t="68137" x="6019800" y="5753100"/>
          <p14:tracePt t="68155" x="6164263" y="5826125"/>
          <p14:tracePt t="68171" x="6270625" y="5886450"/>
          <p14:tracePt t="68187" x="6362700" y="5940425"/>
          <p14:tracePt t="68203" x="6526213" y="6030913"/>
          <p14:tracePt t="68221" x="6705600" y="6137275"/>
          <p14:tracePt t="68237" x="6835775" y="6221413"/>
          <p14:tracePt t="68254" x="6904038" y="6267450"/>
          <p14:tracePt t="68270" x="6953250" y="6316663"/>
          <p14:tracePt t="68287" x="7002463" y="6373813"/>
          <p14:tracePt t="68304" x="7037388" y="6408738"/>
          <p14:tracePt t="68321" x="7078663" y="6450013"/>
          <p14:tracePt t="68337" x="7105650" y="6477000"/>
          <p14:tracePt t="68354" x="7121525" y="6492875"/>
          <p14:tracePt t="68371" x="7140575" y="6515100"/>
          <p14:tracePt t="68387" x="7154863" y="6530975"/>
          <p14:tracePt t="68404" x="7178675" y="6545263"/>
          <p14:tracePt t="68420" x="7189788" y="6550025"/>
          <p14:tracePt t="68437" x="7223125" y="6575425"/>
          <p14:tracePt t="68454" x="7285038" y="6602413"/>
          <p14:tracePt t="68470" x="7331075" y="6621463"/>
          <p14:tracePt t="68487" x="7380288" y="6645275"/>
          <p14:tracePt t="68504" x="7399338" y="6656388"/>
          <p14:tracePt t="68555" x="7402513" y="6656388"/>
          <p14:tracePt t="68563" x="7407275" y="6656388"/>
          <p14:tracePt t="68571" x="7413625" y="6656388"/>
          <p14:tracePt t="68587" x="7426325" y="6656388"/>
          <p14:tracePt t="68604" x="7426325" y="6651625"/>
          <p14:tracePt t="68621" x="7429500" y="6648450"/>
          <p14:tracePt t="68637" x="7437438" y="6645275"/>
          <p14:tracePt t="68654" x="7445375" y="6640513"/>
          <p14:tracePt t="68671" x="7451725" y="6637338"/>
          <p14:tracePt t="68687" x="7459663" y="6637338"/>
          <p14:tracePt t="68704" x="7467600" y="6637338"/>
          <p14:tracePt t="68721" x="7489825" y="6632575"/>
          <p14:tracePt t="68738" x="7521575" y="6626225"/>
          <p14:tracePt t="68755" x="7551738" y="6626225"/>
          <p14:tracePt t="68770" x="7554913" y="6626225"/>
          <p14:tracePt t="68787" x="7559675" y="6621463"/>
          <p14:tracePt t="68956" x="7566025" y="6621463"/>
          <p14:tracePt t="68988" x="7573963" y="6626225"/>
          <p14:tracePt t="68996" x="7578725" y="6626225"/>
          <p14:tracePt t="69006" x="7581900" y="6629400"/>
          <p14:tracePt t="69023" x="7593013" y="6637338"/>
          <p14:tracePt t="69038" x="7608888" y="6640513"/>
          <p14:tracePt t="69071" x="7612063" y="6640513"/>
          <p14:tracePt t="69301" x="7608888" y="6640513"/>
          <p14:tracePt t="69341" x="7600950" y="6632575"/>
          <p14:tracePt t="69350" x="7597775" y="6621463"/>
          <p14:tracePt t="69364" x="7585075" y="6607175"/>
          <p14:tracePt t="69381" x="7578725" y="6580188"/>
          <p14:tracePt t="69389" x="7570788" y="6564313"/>
          <p14:tracePt t="69396" x="7566025" y="6550025"/>
          <p14:tracePt t="69411" x="7559675" y="6518275"/>
          <p14:tracePt t="69428" x="7554913" y="6507163"/>
          <p14:tracePt t="69445" x="7546975" y="6477000"/>
          <p14:tracePt t="69462" x="7543800" y="6457950"/>
          <p14:tracePt t="69478" x="7540625" y="6442075"/>
          <p14:tracePt t="69495" x="7535863" y="6419850"/>
          <p14:tracePt t="69512" x="7527925" y="6397625"/>
          <p14:tracePt t="69528" x="7521575" y="6365875"/>
          <p14:tracePt t="69545" x="7516813" y="6351588"/>
          <p14:tracePt t="69562" x="7508875" y="6313488"/>
          <p14:tracePt t="69579" x="7502525" y="6294438"/>
          <p14:tracePt t="69595" x="7497763" y="6275388"/>
          <p14:tracePt t="69612" x="7494588" y="6256338"/>
          <p14:tracePt t="69628" x="7489825" y="6229350"/>
          <p14:tracePt t="69645" x="7486650" y="6218238"/>
          <p14:tracePt t="69662" x="7483475" y="6199188"/>
          <p14:tracePt t="69679" x="7483475" y="6188075"/>
          <p14:tracePt t="69696" x="7483475" y="6164263"/>
          <p14:tracePt t="69711" x="7478713" y="6153150"/>
          <p14:tracePt t="69728" x="7475538" y="6130925"/>
          <p14:tracePt t="69745" x="7475538" y="6111875"/>
          <p14:tracePt t="69763" x="7467600" y="6088063"/>
          <p14:tracePt t="69779" x="7467600" y="6073775"/>
          <p14:tracePt t="69796" x="7464425" y="6054725"/>
          <p14:tracePt t="69813" x="7459663" y="6046788"/>
          <p14:tracePt t="69829" x="7459663" y="6038850"/>
          <p14:tracePt t="69845" x="7459663" y="6035675"/>
          <p14:tracePt t="69862" x="7459663" y="6030913"/>
          <p14:tracePt t="70034" x="7459663" y="6035675"/>
          <p14:tracePt t="70042" x="7459663" y="6049963"/>
          <p14:tracePt t="70051" x="7464425" y="6061075"/>
          <p14:tracePt t="70063" x="7464425" y="6073775"/>
          <p14:tracePt t="70079" x="7470775" y="6099175"/>
          <p14:tracePt t="70096" x="7475538" y="6134100"/>
          <p14:tracePt t="70112" x="7478713" y="6183313"/>
          <p14:tracePt t="70129" x="7483475" y="6221413"/>
          <p14:tracePt t="70151" x="7494588" y="6294438"/>
          <p14:tracePt t="70167" x="7497763" y="6335713"/>
          <p14:tracePt t="70181" x="7497763" y="6362700"/>
          <p14:tracePt t="70197" x="7502525" y="6392863"/>
          <p14:tracePt t="70212" x="7505700" y="6419850"/>
          <p14:tracePt t="70229" x="7505700" y="6442075"/>
          <p14:tracePt t="70245" x="7505700" y="6457950"/>
          <p14:tracePt t="70262" x="7513638" y="6480175"/>
          <p14:tracePt t="70278" x="7516813" y="6496050"/>
          <p14:tracePt t="70295" x="7516813" y="6507163"/>
          <p14:tracePt t="70312" x="7516813" y="6523038"/>
          <p14:tracePt t="70329" x="7521575" y="6537325"/>
          <p14:tracePt t="70347" x="7521575" y="6556375"/>
          <p14:tracePt t="70364" x="7524750" y="6580188"/>
          <p14:tracePt t="70380" x="7524750" y="6594475"/>
          <p14:tracePt t="70397" x="7524750" y="6602413"/>
          <p14:tracePt t="70414" x="7527925" y="6602413"/>
          <p14:tracePt t="75852" x="7524750" y="6602413"/>
          <p14:tracePt t="75860" x="7483475" y="6599238"/>
          <p14:tracePt t="75868" x="7432675" y="6599238"/>
          <p14:tracePt t="75882" x="7356475" y="6594475"/>
          <p14:tracePt t="75898" x="7108825" y="6583363"/>
          <p14:tracePt t="75903" x="6926263" y="6556375"/>
          <p14:tracePt t="75916" x="6518275" y="6477000"/>
          <p14:tracePt t="75932" x="6099175" y="6365875"/>
          <p14:tracePt t="75949" x="5753100" y="6240463"/>
          <p14:tracePt t="75965" x="5456238" y="6092825"/>
          <p14:tracePt t="75982" x="5330825" y="6011863"/>
          <p14:tracePt t="75998" x="5127625" y="5870575"/>
          <p14:tracePt t="76016" x="4991100" y="5783263"/>
          <p14:tracePt t="76032" x="4884738" y="5703888"/>
          <p14:tracePt t="76048" x="4808538" y="5649913"/>
          <p14:tracePt t="76065" x="4762500" y="5619750"/>
          <p14:tracePt t="76082" x="4678363" y="5554663"/>
          <p14:tracePt t="76098" x="4594225" y="5486400"/>
          <p14:tracePt t="76115" x="4503738" y="5402263"/>
          <p14:tracePt t="76132" x="4427538" y="5334000"/>
          <p14:tracePt t="76148" x="4327525" y="5260975"/>
          <p14:tracePt t="76165" x="4232275" y="5189538"/>
          <p14:tracePt t="76182" x="4164013" y="5135563"/>
          <p14:tracePt t="76199" x="4073525" y="5067300"/>
          <p14:tracePt t="76215" x="3973513" y="4999038"/>
          <p14:tracePt t="76232" x="3897313" y="4941888"/>
          <p14:tracePt t="76248" x="3806825" y="4868863"/>
          <p14:tracePt t="76265" x="3725863" y="4797425"/>
          <p14:tracePt t="76281" x="3673475" y="4740275"/>
          <p14:tracePt t="76298" x="3649663" y="4702175"/>
          <p14:tracePt t="76315" x="3592513" y="4632325"/>
          <p14:tracePt t="76332" x="3546475" y="4579938"/>
          <p14:tracePt t="76347" x="3524250" y="4545013"/>
          <p14:tracePt t="76366" x="3486150" y="4484688"/>
          <p14:tracePt t="76383" x="3448050" y="4422775"/>
          <p14:tracePt t="76399" x="3413125" y="4378325"/>
          <p14:tracePt t="76407" x="3394075" y="4346575"/>
          <p14:tracePt t="76416" x="3371850" y="4305300"/>
          <p14:tracePt t="76435" x="3330575" y="4221163"/>
          <p14:tracePt t="76448" x="3287713" y="4141788"/>
          <p14:tracePt t="76467" x="3241675" y="4073525"/>
          <p14:tracePt t="76484" x="3143250" y="3916363"/>
          <p14:tracePt t="76499" x="3097213" y="3859213"/>
          <p14:tracePt t="76517" x="3055938" y="3813175"/>
          <p14:tracePt t="76533" x="3006725" y="3768725"/>
          <p14:tracePt t="76551" x="2971800" y="3733800"/>
          <p14:tracePt t="76567" x="2941638" y="3717925"/>
          <p14:tracePt t="76584" x="2895600" y="3692525"/>
          <p14:tracePt t="76599" x="2835275" y="3657600"/>
          <p14:tracePt t="76615" x="2803525" y="3638550"/>
          <p14:tracePt t="76632" x="2743200" y="3597275"/>
          <p14:tracePt t="76648" x="2689225" y="3565525"/>
          <p14:tracePt t="76665" x="2647950" y="3546475"/>
          <p14:tracePt t="76681" x="2625725" y="3532188"/>
          <p14:tracePt t="76698" x="2582863" y="3513138"/>
          <p14:tracePt t="76715" x="2506663" y="3489325"/>
          <p14:tracePt t="76732" x="2468563" y="3478213"/>
          <p14:tracePt t="76748" x="2419350" y="3475038"/>
          <p14:tracePt t="76765" x="2381250" y="3475038"/>
          <p14:tracePt t="76782" x="2359025" y="3470275"/>
          <p14:tracePt t="76798" x="2343150" y="3467100"/>
          <p14:tracePt t="76815" x="2339975" y="3467100"/>
          <p14:tracePt t="76895" x="2339975" y="3475038"/>
          <p14:tracePt t="76904" x="2343150" y="3497263"/>
          <p14:tracePt t="76917" x="2362200" y="3535363"/>
          <p14:tracePt t="76934" x="2381250" y="3562350"/>
          <p14:tracePt t="76951" x="2411413" y="3592513"/>
          <p14:tracePt t="76967" x="2438400" y="3619500"/>
          <p14:tracePt t="76982" x="2454275" y="3627438"/>
          <p14:tracePt t="76999" x="2465388" y="3630613"/>
          <p14:tracePt t="77015" x="2468563" y="3630613"/>
          <p14:tracePt t="77032" x="2479675" y="3630613"/>
          <p14:tracePt t="77049" x="2498725" y="3630613"/>
          <p14:tracePt t="77065" x="2536825" y="3630613"/>
          <p14:tracePt t="77081" x="2579688" y="3630613"/>
          <p14:tracePt t="77098" x="2625725" y="3630613"/>
          <p14:tracePt t="77114" x="2663825" y="3627438"/>
          <p14:tracePt t="77132" x="2759075" y="3619500"/>
          <p14:tracePt t="77147" x="2827338" y="3616325"/>
          <p14:tracePt t="77164" x="2868613" y="3603625"/>
          <p14:tracePt t="77181" x="2925763" y="3589338"/>
          <p14:tracePt t="77199" x="2952750" y="3578225"/>
          <p14:tracePt t="77216" x="2974975" y="3562350"/>
          <p14:tracePt t="77232" x="2998788" y="3546475"/>
          <p14:tracePt t="77248" x="3036888" y="3532188"/>
          <p14:tracePt t="77265" x="3074988" y="3508375"/>
          <p14:tracePt t="77282" x="3089275" y="3497263"/>
          <p14:tracePt t="77300" x="3116263" y="3475038"/>
          <p14:tracePt t="77316" x="3127375" y="3459163"/>
          <p14:tracePt t="77332" x="3140075" y="3451225"/>
          <p14:tracePt t="77348" x="3159125" y="3429000"/>
          <p14:tracePt t="77365" x="3173413" y="3409950"/>
          <p14:tracePt t="77381" x="3181350" y="3394075"/>
          <p14:tracePt t="77398" x="3197225" y="3355975"/>
          <p14:tracePt t="77415" x="3203575" y="3314700"/>
          <p14:tracePt t="77431" x="3203575" y="3279775"/>
          <p14:tracePt t="77448" x="3216275" y="3230563"/>
          <p14:tracePt t="77464" x="3222625" y="3159125"/>
          <p14:tracePt t="77481" x="3241675" y="3086100"/>
          <p14:tracePt t="77498" x="3241675" y="3032125"/>
          <p14:tracePt t="77516" x="3238500" y="2895600"/>
          <p14:tracePt t="77532" x="3216275" y="2800350"/>
          <p14:tracePt t="77549" x="3200400" y="2735263"/>
          <p14:tracePt t="77566" x="3170238" y="2655888"/>
          <p14:tracePt t="77583" x="3135313" y="2587625"/>
          <p14:tracePt t="77600" x="3113088" y="2541588"/>
          <p14:tracePt t="77615" x="3082925" y="2495550"/>
          <p14:tracePt t="77632" x="3044825" y="2449513"/>
          <p14:tracePt t="77648" x="3006725" y="2411413"/>
          <p14:tracePt t="77664" x="2979738" y="2397125"/>
          <p14:tracePt t="77681" x="2944813" y="2378075"/>
          <p14:tracePt t="77698" x="2914650" y="2365375"/>
          <p14:tracePt t="77718" x="2892425" y="2354263"/>
          <p14:tracePt t="77734" x="2873375" y="2354263"/>
          <p14:tracePt t="77751" x="2865438" y="2354263"/>
          <p14:tracePt t="77769" x="2857500" y="2354263"/>
          <p14:tracePt t="77784" x="2846388" y="2354263"/>
          <p14:tracePt t="77802" x="2816225" y="2365375"/>
          <p14:tracePt t="77817" x="2746375" y="2397125"/>
          <p14:tracePt t="77831" x="2701925" y="2416175"/>
          <p14:tracePt t="77852" x="2625725" y="2441575"/>
          <p14:tracePt t="77868" x="2541588" y="2487613"/>
          <p14:tracePt t="77885" x="2517775" y="2498725"/>
          <p14:tracePt t="77902" x="2498725" y="2514600"/>
          <p14:tracePt t="77908" x="2492375" y="2522538"/>
          <p14:tracePt t="77918" x="2484438" y="2536825"/>
          <p14:tracePt t="77932" x="2476500" y="2555875"/>
          <p14:tracePt t="77949" x="2457450" y="2593975"/>
          <p14:tracePt t="77965" x="2430463" y="2644775"/>
          <p14:tracePt t="77982" x="2400300" y="2697163"/>
          <p14:tracePt t="77999" x="2381250" y="2732088"/>
          <p14:tracePt t="78016" x="2359025" y="2778125"/>
          <p14:tracePt t="78032" x="2343150" y="2811463"/>
          <p14:tracePt t="78049" x="2339975" y="2835275"/>
          <p14:tracePt t="78065" x="2332038" y="2857500"/>
          <p14:tracePt t="78082" x="2327275" y="2887663"/>
          <p14:tracePt t="78100" x="2320925" y="2930525"/>
          <p14:tracePt t="78116" x="2312988" y="2963863"/>
          <p14:tracePt t="78132" x="2312988" y="2998788"/>
          <p14:tracePt t="78149" x="2308225" y="3028950"/>
          <p14:tracePt t="78166" x="2308225" y="3044825"/>
          <p14:tracePt t="78182" x="2308225" y="3059113"/>
          <p14:tracePt t="78199" x="2308225" y="3078163"/>
          <p14:tracePt t="78216" x="2308225" y="3094038"/>
          <p14:tracePt t="78233" x="2308225" y="3121025"/>
          <p14:tracePt t="78249" x="2320925" y="3170238"/>
          <p14:tracePt t="78266" x="2343150" y="3222625"/>
          <p14:tracePt t="78282" x="2359025" y="3249613"/>
          <p14:tracePt t="78300" x="2392363" y="3306763"/>
          <p14:tracePt t="78316" x="2403475" y="3325813"/>
          <p14:tracePt t="78332" x="2416175" y="3336925"/>
          <p14:tracePt t="78350" x="2430463" y="3352800"/>
          <p14:tracePt t="78366" x="2454275" y="3379788"/>
          <p14:tracePt t="78382" x="2465388" y="3390900"/>
          <p14:tracePt t="78399" x="2487613" y="3413125"/>
          <p14:tracePt t="78415" x="2511425" y="3429000"/>
          <p14:tracePt t="78432" x="2525713" y="3444875"/>
          <p14:tracePt t="78448" x="2541588" y="3451225"/>
          <p14:tracePt t="78465" x="2555875" y="3459163"/>
          <p14:tracePt t="78484" x="2574925" y="3475038"/>
          <p14:tracePt t="78500" x="2598738" y="3489325"/>
          <p14:tracePt t="78516" x="2625725" y="3502025"/>
          <p14:tracePt t="78533" x="2655888" y="3521075"/>
          <p14:tracePt t="78550" x="2682875" y="3532188"/>
          <p14:tracePt t="78568" x="2713038" y="3546475"/>
          <p14:tracePt t="78586" x="2762250" y="3554413"/>
          <p14:tracePt t="78602" x="2792413" y="3565525"/>
          <p14:tracePt t="78616" x="2838450" y="3573463"/>
          <p14:tracePt t="78634" x="2873375" y="3573463"/>
          <p14:tracePt t="78652" x="2895600" y="3578225"/>
          <p14:tracePt t="78669" x="2911475" y="3578225"/>
          <p14:tracePt t="78686" x="2914650" y="3578225"/>
          <p14:tracePt t="78702" x="2922588" y="3581400"/>
          <p14:tracePt t="78717" x="2930525" y="3581400"/>
          <p14:tracePt t="78735" x="2936875" y="3584575"/>
          <p14:tracePt t="78752" x="2960688" y="3589338"/>
          <p14:tracePt t="78768" x="2974975" y="3597275"/>
          <p14:tracePt t="78784" x="2994025" y="3600450"/>
          <p14:tracePt t="78801" x="3001963" y="3600450"/>
          <p14:tracePt t="78868" x="3006725" y="3597275"/>
          <p14:tracePt t="78876" x="3006725" y="3589338"/>
          <p14:tracePt t="78886" x="3006725" y="3578225"/>
          <p14:tracePt t="78900" x="3006725" y="3551238"/>
          <p14:tracePt t="78917" x="3001963" y="3532188"/>
          <p14:tracePt t="78934" x="2998788" y="3513138"/>
          <p14:tracePt t="78950" x="2998788" y="3502025"/>
          <p14:tracePt t="78968" x="2994025" y="3494088"/>
          <p14:tracePt t="78985" x="2994025" y="3489325"/>
          <p14:tracePt t="79002" x="2994025" y="3482975"/>
          <p14:tracePt t="79018" x="2994025" y="3475038"/>
          <p14:tracePt t="79036" x="2994025" y="3459163"/>
          <p14:tracePt t="79069" x="2994025" y="3451225"/>
          <p14:tracePt t="79085" x="2994025" y="3448050"/>
          <p14:tracePt t="79099" x="2994025" y="3444875"/>
          <p14:tracePt t="79415" x="2990850" y="3429000"/>
          <p14:tracePt t="79424" x="2990850" y="3406775"/>
          <p14:tracePt t="79438" x="3025775" y="3387725"/>
          <p14:tracePt t="79454" x="3059113" y="3387725"/>
          <p14:tracePt t="79466" x="3063875" y="3387725"/>
          <p14:tracePt t="79481" x="3078163" y="3390900"/>
          <p14:tracePt t="79498" x="3078163" y="3375025"/>
          <p14:tracePt t="88046" x="3074988" y="3371850"/>
          <p14:tracePt t="88056" x="3055938" y="3355975"/>
          <p14:tracePt t="88067" x="2941638" y="3311525"/>
          <p14:tracePt t="88083" x="2838450" y="3279775"/>
          <p14:tracePt t="88099" x="2781300" y="3265488"/>
          <p14:tracePt t="88100" x="2765425" y="3265488"/>
          <p14:tracePt t="88116" x="2735263" y="3260725"/>
          <p14:tracePt t="88132" x="2732088" y="3257550"/>
          <p14:tracePt t="88148" x="2708275" y="3241675"/>
          <p14:tracePt t="88166" x="2689225" y="3222625"/>
          <p14:tracePt t="88182" x="2667000" y="3200400"/>
          <p14:tracePt t="88198" x="2659063" y="3178175"/>
          <p14:tracePt t="88215" x="2659063" y="3173413"/>
          <p14:tracePt t="88232" x="2659063" y="3162300"/>
          <p14:tracePt t="88249" x="2659063" y="3151188"/>
          <p14:tracePt t="88265" x="2659063" y="3140075"/>
          <p14:tracePt t="88281" x="2659063" y="3124200"/>
          <p14:tracePt t="88298" x="2655888" y="3101975"/>
          <p14:tracePt t="88315" x="2651125" y="3089275"/>
          <p14:tracePt t="88413" x="2655888" y="3089275"/>
          <p14:tracePt t="88423" x="2659063" y="3089275"/>
          <p14:tracePt t="88447" x="2663825" y="3089275"/>
          <p14:tracePt t="88457" x="2667000" y="3089275"/>
          <p14:tracePt t="88467" x="2670175" y="3089275"/>
          <p14:tracePt t="88482" x="2686050" y="3089275"/>
          <p14:tracePt t="88499" x="2705100" y="3089275"/>
          <p14:tracePt t="88515" x="2765425" y="3089275"/>
          <p14:tracePt t="88532" x="2925763" y="3089275"/>
          <p14:tracePt t="88549" x="3001963" y="3089275"/>
          <p14:tracePt t="88565" x="3101975" y="3089275"/>
          <p14:tracePt t="88582" x="3170238" y="3089275"/>
          <p14:tracePt t="88599" x="3211513" y="3089275"/>
          <p14:tracePt t="88615" x="3238500" y="3089275"/>
          <p14:tracePt t="88632" x="3246438" y="3089275"/>
          <p14:tracePt t="88703" x="3249613" y="3089275"/>
          <p14:tracePt t="88804" x="3241675" y="3089275"/>
          <p14:tracePt t="88813" x="3222625" y="3089275"/>
          <p14:tracePt t="88821" x="3197225" y="3089275"/>
          <p14:tracePt t="88832" x="3151188" y="3089275"/>
          <p14:tracePt t="88849" x="3051175" y="3089275"/>
          <p14:tracePt t="88865" x="2979738" y="3089275"/>
          <p14:tracePt t="88882" x="2895600" y="3082925"/>
          <p14:tracePt t="88899" x="2841625" y="3082925"/>
          <p14:tracePt t="88902" x="2822575" y="3082925"/>
          <p14:tracePt t="88915" x="2816225" y="3082925"/>
          <p14:tracePt t="88932" x="2789238" y="3082925"/>
          <p14:tracePt t="88948" x="2773363" y="3082925"/>
          <p14:tracePt t="88965" x="2754313" y="3082925"/>
          <p14:tracePt t="88982" x="2716213" y="3082925"/>
          <p14:tracePt t="88998" x="2689225" y="3082925"/>
          <p14:tracePt t="89015" x="2682875" y="3082925"/>
          <p14:tracePt t="89086" x="2674938" y="3082925"/>
          <p14:tracePt t="89096" x="2659063" y="3082925"/>
          <p14:tracePt t="89104" x="2640013" y="3082925"/>
          <p14:tracePt t="89119" x="2620963" y="3082925"/>
          <p14:tracePt t="89133" x="2617788" y="3082925"/>
          <p14:tracePt t="89222" x="2609850" y="3082925"/>
          <p14:tracePt t="89318" x="2617788" y="3082925"/>
          <p14:tracePt t="89327" x="2647950" y="3086100"/>
          <p14:tracePt t="89335" x="2689225" y="3097213"/>
          <p14:tracePt t="89351" x="2754313" y="3105150"/>
          <p14:tracePt t="89368" x="2868613" y="3116263"/>
          <p14:tracePt t="89385" x="2933700" y="3121025"/>
          <p14:tracePt t="89401" x="2941638" y="3121025"/>
          <p14:tracePt t="89575" x="2944813" y="3121025"/>
          <p14:tracePt t="89583" x="2960688" y="3121025"/>
          <p14:tracePt t="89601" x="2998788" y="3132138"/>
          <p14:tracePt t="89616" x="3028950" y="3135313"/>
          <p14:tracePt t="89633" x="3048000" y="3140075"/>
          <p14:tracePt t="89649" x="3051175" y="3140075"/>
          <p14:tracePt t="89775" x="3051175" y="3146425"/>
          <p14:tracePt t="89784" x="3051175" y="3151188"/>
          <p14:tracePt t="89801" x="3051175" y="3162300"/>
          <p14:tracePt t="89818" x="3051175" y="3170238"/>
          <p14:tracePt t="89833" x="3051175" y="3178175"/>
          <p14:tracePt t="89849" x="3048000" y="3197225"/>
          <p14:tracePt t="89866" x="3044825" y="3219450"/>
          <p14:tracePt t="89883" x="3040063" y="3235325"/>
          <p14:tracePt t="89900" x="3032125" y="3254375"/>
          <p14:tracePt t="89902" x="3028950" y="3265488"/>
          <p14:tracePt t="89916" x="3025775" y="3284538"/>
          <p14:tracePt t="89933" x="3021013" y="3344863"/>
          <p14:tracePt t="89949" x="3013075" y="3402013"/>
          <p14:tracePt t="89966" x="3009900" y="3467100"/>
          <p14:tracePt t="89982" x="3006725" y="3508375"/>
          <p14:tracePt t="89999" x="3006725" y="3527425"/>
          <p14:tracePt t="90016" x="3006725" y="3540125"/>
          <p14:tracePt t="90054" x="3001963" y="3540125"/>
          <p14:tracePt t="90067" x="3001963" y="3546475"/>
          <p14:tracePt t="90083" x="2994025" y="3578225"/>
          <p14:tracePt t="90101" x="2994025" y="3603625"/>
          <p14:tracePt t="90117" x="2990850" y="3630613"/>
          <p14:tracePt t="90133" x="2982913" y="3641725"/>
          <p14:tracePt t="90222" x="2982913" y="3638550"/>
          <p14:tracePt t="90233" x="2982913" y="3635375"/>
          <p14:tracePt t="90241" x="2982913" y="3630613"/>
          <p14:tracePt t="90253" x="2982913" y="3619500"/>
          <p14:tracePt t="90351" x="2982913" y="3616325"/>
          <p14:tracePt t="90368" x="2982913" y="3608388"/>
          <p14:tracePt t="90378" x="2982913" y="3603625"/>
          <p14:tracePt t="90386" x="2982913" y="3597275"/>
          <p14:tracePt t="90462" x="2982913" y="3592513"/>
          <p14:tracePt t="90503" x="2982913" y="3589338"/>
          <p14:tracePt t="90526" x="2982913" y="3584575"/>
          <p14:tracePt t="90614" x="2982913" y="3581400"/>
          <p14:tracePt t="90623" x="2982913" y="3578225"/>
          <p14:tracePt t="90640" x="2982913" y="3570288"/>
          <p14:tracePt t="90656" x="2987675" y="3570288"/>
          <p14:tracePt t="90668" x="2987675" y="3559175"/>
          <p14:tracePt t="90684" x="2990850" y="3551238"/>
          <p14:tracePt t="90701" x="2998788" y="3524250"/>
          <p14:tracePt t="90717" x="3001963" y="3505200"/>
          <p14:tracePt t="90734" x="3013075" y="3467100"/>
          <p14:tracePt t="90749" x="3021013" y="3436938"/>
          <p14:tracePt t="90766" x="3028950" y="3409950"/>
          <p14:tracePt t="90782" x="3032125" y="3379788"/>
          <p14:tracePt t="90799" x="3036888" y="3344863"/>
          <p14:tracePt t="90816" x="3040063" y="3325813"/>
          <p14:tracePt t="90833" x="3040063" y="3298825"/>
          <p14:tracePt t="90849" x="3048000" y="3276600"/>
          <p14:tracePt t="90866" x="3051175" y="3257550"/>
          <p14:tracePt t="90883" x="3051175" y="3246438"/>
          <p14:tracePt t="90899" x="3055938" y="3230563"/>
          <p14:tracePt t="90902" x="3055938" y="3227388"/>
          <p14:tracePt t="90917" x="3059113" y="3216275"/>
          <p14:tracePt t="90933" x="3059113" y="3203575"/>
          <p14:tracePt t="90949" x="3063875" y="3189288"/>
          <p14:tracePt t="90966" x="3067050" y="3173413"/>
          <p14:tracePt t="90983" x="3067050" y="3165475"/>
          <p14:tracePt t="90999" x="3070225" y="3151188"/>
          <p14:tracePt t="91016" x="3070225" y="3140075"/>
          <p14:tracePt t="91033" x="3070225" y="3127375"/>
          <p14:tracePt t="91049" x="3070225" y="3124200"/>
          <p14:tracePt t="91066" x="3070225" y="3113088"/>
          <p14:tracePt t="91083" x="3070225" y="3105150"/>
          <p14:tracePt t="91101" x="3070225" y="3094038"/>
          <p14:tracePt t="91117" x="3074988" y="3086100"/>
          <p14:tracePt t="91134" x="3074988" y="3078163"/>
          <p14:tracePt t="91150" x="3074988" y="3074988"/>
          <p14:tracePt t="91167" x="3074988" y="3067050"/>
          <p14:tracePt t="91184" x="3074988" y="3055938"/>
          <p14:tracePt t="91200" x="3074988" y="3051175"/>
          <p14:tracePt t="91217" x="3074988" y="3048000"/>
          <p14:tracePt t="91262" x="3074988" y="3044825"/>
          <p14:tracePt t="91286" x="3074988" y="3040063"/>
          <p14:tracePt t="91294" x="3070225" y="3040063"/>
          <p14:tracePt t="91302" x="3070225" y="3036888"/>
          <p14:tracePt t="91318" x="3070225" y="3032125"/>
          <p14:tracePt t="91334" x="3070225" y="3028950"/>
          <p14:tracePt t="99998" x="3059113" y="3009900"/>
          <p14:tracePt t="100006" x="3028950" y="2955925"/>
          <p14:tracePt t="100014" x="2982913" y="2879725"/>
          <p14:tracePt t="100026" x="2914650" y="2773363"/>
          <p14:tracePt t="100043" x="2762250" y="2498725"/>
          <p14:tracePt t="100059" x="2628900" y="2270125"/>
          <p14:tracePt t="100076" x="2544763" y="2163763"/>
          <p14:tracePt t="100092" x="2533650" y="2152650"/>
          <p14:tracePt t="100254" x="2530475" y="2152650"/>
          <p14:tracePt t="100345" x="2506663" y="2168525"/>
          <p14:tracePt t="100353" x="2487613" y="2187575"/>
          <p14:tracePt t="100362" x="2438400" y="2274888"/>
          <p14:tracePt t="100376" x="2378075" y="2422525"/>
          <p14:tracePt t="100392" x="2373313" y="2536825"/>
          <p14:tracePt t="100409" x="2384425" y="2735263"/>
          <p14:tracePt t="100425" x="2435225" y="2990850"/>
          <p14:tracePt t="100442" x="2533650" y="3303588"/>
          <p14:tracePt t="100460" x="2613025" y="3470275"/>
          <p14:tracePt t="100475" x="2751138" y="3638550"/>
          <p14:tracePt t="100492" x="2849563" y="3730625"/>
          <p14:tracePt t="100509" x="2879725" y="3756025"/>
          <p14:tracePt t="100525" x="2892425" y="3760788"/>
          <p14:tracePt t="100571" x="2895600" y="3760788"/>
          <p14:tracePt t="100586" x="2903538" y="3760788"/>
          <p14:tracePt t="100596" x="2906713" y="3756025"/>
          <p14:tracePt t="100612" x="2914650" y="3752850"/>
          <p14:tracePt t="100626" x="2922588" y="3752850"/>
          <p14:tracePt t="100643" x="2941638" y="3760788"/>
          <p14:tracePt t="100659" x="2963863" y="3768725"/>
          <p14:tracePt t="100676" x="2987675" y="3783013"/>
          <p14:tracePt t="100693" x="2990850" y="3783013"/>
          <p14:tracePt t="100719" x="2994025" y="3771900"/>
          <p14:tracePt t="100727" x="2994025" y="3752850"/>
          <p14:tracePt t="100743" x="3006725" y="3692525"/>
          <p14:tracePt t="100760" x="3028950" y="3597275"/>
          <p14:tracePt t="100776" x="3040063" y="3524250"/>
          <p14:tracePt t="100793" x="3044825" y="3448050"/>
          <p14:tracePt t="100809" x="3044825" y="3375025"/>
          <p14:tracePt t="100826" x="3044825" y="3336925"/>
          <p14:tracePt t="100843" x="3032125" y="3295650"/>
          <p14:tracePt t="100860" x="3032125" y="3260725"/>
          <p14:tracePt t="100876" x="3032125" y="3235325"/>
          <p14:tracePt t="100894" x="3044825" y="3197225"/>
          <p14:tracePt t="100910" x="3051175" y="3162300"/>
          <p14:tracePt t="100926" x="3059113" y="3127375"/>
          <p14:tracePt t="100943" x="3063875" y="3101975"/>
          <p14:tracePt t="100959" x="3070225" y="3070225"/>
          <p14:tracePt t="100977" x="3074988" y="3036888"/>
          <p14:tracePt t="100993" x="3078163" y="3013075"/>
          <p14:tracePt t="101010" x="3082925" y="2963863"/>
          <p14:tracePt t="101026" x="3082925" y="2925763"/>
          <p14:tracePt t="101043" x="3082925" y="2876550"/>
          <p14:tracePt t="101060" x="3078163" y="2841625"/>
          <p14:tracePt t="101077" x="3067050" y="2792413"/>
          <p14:tracePt t="101094" x="3048000" y="2727325"/>
          <p14:tracePt t="101110" x="3044825" y="2708275"/>
          <p14:tracePt t="101127" x="3036888" y="2697163"/>
          <p14:tracePt t="101143" x="3032125" y="2686050"/>
          <p14:tracePt t="101469" x="3032125" y="2689225"/>
          <p14:tracePt t="101478" x="3032125" y="2693988"/>
          <p14:tracePt t="101760" x="3032125" y="2701925"/>
          <p14:tracePt t="101770" x="3032125" y="2708275"/>
          <p14:tracePt t="101779" x="3032125" y="2720975"/>
          <p14:tracePt t="101789" x="3032125" y="2735263"/>
          <p14:tracePt t="101804" x="3032125" y="2754313"/>
          <p14:tracePt t="101822" x="3032125" y="2778125"/>
          <p14:tracePt t="101838" x="3032125" y="2803525"/>
          <p14:tracePt t="101854" x="3032125" y="2838450"/>
          <p14:tracePt t="101871" x="3032125" y="2879725"/>
          <p14:tracePt t="101888" x="3032125" y="2911475"/>
          <p14:tracePt t="101904" x="3025775" y="2949575"/>
          <p14:tracePt t="101921" x="3021013" y="2982913"/>
          <p14:tracePt t="101938" x="3017838" y="3017838"/>
          <p14:tracePt t="101955" x="3013075" y="3048000"/>
          <p14:tracePt t="101971" x="3001963" y="3082925"/>
          <p14:tracePt t="101988" x="2998788" y="3105150"/>
          <p14:tracePt t="102005" x="2994025" y="3121025"/>
          <p14:tracePt t="102022" x="2994025" y="3135313"/>
          <p14:tracePt t="102038" x="2994025" y="3140075"/>
          <p14:tracePt t="102054" x="2994025" y="3143250"/>
          <p14:tracePt t="102088" x="2990850" y="3146425"/>
          <p14:tracePt t="102110" x="2990850" y="3151188"/>
          <p14:tracePt t="102151" x="2990850" y="3154363"/>
          <p14:tracePt t="102167" x="2990850" y="3162300"/>
          <p14:tracePt t="102175" x="2990850" y="3165475"/>
          <p14:tracePt t="102189" x="2990850" y="3170238"/>
          <p14:tracePt t="102327" x="2990850" y="3173413"/>
          <p14:tracePt t="102726" x="2990850" y="3170238"/>
          <p14:tracePt t="102751" x="2987675" y="3170238"/>
          <p14:tracePt t="102790" x="2987675" y="3165475"/>
          <p14:tracePt t="102815" x="2987675" y="3162300"/>
          <p14:tracePt t="103520" x="2982913" y="3162300"/>
          <p14:tracePt t="103530" x="2979738" y="3162300"/>
          <p14:tracePt t="103536" x="2979738" y="3159125"/>
          <p14:tracePt t="103582" x="2979738" y="3154363"/>
          <p14:tracePt t="103590" x="2974975" y="3154363"/>
          <p14:tracePt t="103622" x="2974975" y="3151188"/>
          <p14:tracePt t="112881" x="2974975" y="3146425"/>
          <p14:tracePt t="112889" x="2974975" y="3140075"/>
          <p14:tracePt t="112896" x="2971800" y="3132138"/>
          <p14:tracePt t="112908" x="2971800" y="3124200"/>
          <p14:tracePt t="112925" x="2971800" y="3116263"/>
          <p14:tracePt t="112941" x="2968625" y="3108325"/>
          <p14:tracePt t="112958" x="2960688" y="3105150"/>
          <p14:tracePt t="112975" x="2930525" y="3105150"/>
          <p14:tracePt t="112991" x="2925763" y="3105150"/>
          <p14:tracePt t="122861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4"/>
          <a:stretch>
            <a:fillRect/>
          </a:stretch>
        </p:blipFill>
        <p:spPr bwMode="auto">
          <a:xfrm>
            <a:off x="838200" y="301625"/>
            <a:ext cx="5029200" cy="678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477000" y="1736725"/>
            <a:ext cx="26670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Affine gap cost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tx1"/>
                </a:solidFill>
              </a:rPr>
              <a:t>Gap open : -12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tx1"/>
                </a:solidFill>
              </a:rPr>
              <a:t>Gap Extension: -4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Substitution cost: PAM250</a:t>
            </a:r>
            <a:endParaRPr lang="en-GB" altLang="en-US" sz="2000">
              <a:solidFill>
                <a:schemeClr val="tx1"/>
              </a:solidFill>
            </a:endParaRP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6629400" y="6003925"/>
            <a:ext cx="2133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Courier New" pitchFamily="49" charset="0"/>
                <a:cs typeface="Courier New" pitchFamily="49" charset="0"/>
              </a:rPr>
              <a:t>M N A - L S D R 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>
                <a:latin typeface="Courier New" pitchFamily="49" charset="0"/>
                <a:cs typeface="Courier New" pitchFamily="49" charset="0"/>
              </a:rPr>
              <a:t>M G S D R T T E T</a:t>
            </a:r>
            <a:endParaRPr lang="en-GB" altLang="en-US" sz="120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3382" name="Line 6"/>
          <p:cNvSpPr>
            <a:spLocks noChangeShapeType="1"/>
          </p:cNvSpPr>
          <p:nvPr/>
        </p:nvSpPr>
        <p:spPr bwMode="auto">
          <a:xfrm flipH="1" flipV="1">
            <a:off x="5486400" y="6189663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3383" name="Line 7"/>
          <p:cNvSpPr>
            <a:spLocks noChangeShapeType="1"/>
          </p:cNvSpPr>
          <p:nvPr/>
        </p:nvSpPr>
        <p:spPr bwMode="auto">
          <a:xfrm flipH="1" flipV="1">
            <a:off x="4876800" y="5592763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3384" name="Line 8"/>
          <p:cNvSpPr>
            <a:spLocks noChangeShapeType="1"/>
          </p:cNvSpPr>
          <p:nvPr/>
        </p:nvSpPr>
        <p:spPr bwMode="auto">
          <a:xfrm flipH="1" flipV="1">
            <a:off x="3810000" y="42672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3385" name="Line 9"/>
          <p:cNvSpPr>
            <a:spLocks noChangeShapeType="1"/>
          </p:cNvSpPr>
          <p:nvPr/>
        </p:nvSpPr>
        <p:spPr bwMode="auto">
          <a:xfrm flipH="1" flipV="1">
            <a:off x="3276600" y="3581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3386" name="Line 10"/>
          <p:cNvSpPr>
            <a:spLocks noChangeShapeType="1"/>
          </p:cNvSpPr>
          <p:nvPr/>
        </p:nvSpPr>
        <p:spPr bwMode="auto">
          <a:xfrm flipH="1" flipV="1">
            <a:off x="2971800" y="2743200"/>
            <a:ext cx="0" cy="350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3389" name="Line 13"/>
          <p:cNvSpPr>
            <a:spLocks noChangeShapeType="1"/>
          </p:cNvSpPr>
          <p:nvPr/>
        </p:nvSpPr>
        <p:spPr bwMode="auto">
          <a:xfrm flipH="1" flipV="1">
            <a:off x="1828800" y="1295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635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81503" r="76968"/>
          <a:stretch>
            <a:fillRect/>
          </a:stretch>
        </p:blipFill>
        <p:spPr bwMode="auto">
          <a:xfrm>
            <a:off x="6781800" y="4251325"/>
            <a:ext cx="6858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6" name="Line 15"/>
          <p:cNvSpPr>
            <a:spLocks noChangeShapeType="1"/>
          </p:cNvSpPr>
          <p:nvPr/>
        </p:nvSpPr>
        <p:spPr bwMode="auto">
          <a:xfrm>
            <a:off x="7543800" y="3810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7" name="Line 16"/>
          <p:cNvSpPr>
            <a:spLocks noChangeShapeType="1"/>
          </p:cNvSpPr>
          <p:nvPr/>
        </p:nvSpPr>
        <p:spPr bwMode="auto">
          <a:xfrm>
            <a:off x="7315200" y="50895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8" name="Line 17"/>
          <p:cNvSpPr>
            <a:spLocks noChangeShapeType="1"/>
          </p:cNvSpPr>
          <p:nvPr/>
        </p:nvSpPr>
        <p:spPr bwMode="auto">
          <a:xfrm>
            <a:off x="7467600" y="5013325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9" name="Text Box 18"/>
          <p:cNvSpPr txBox="1">
            <a:spLocks noChangeArrowheads="1"/>
          </p:cNvSpPr>
          <p:nvPr/>
        </p:nvSpPr>
        <p:spPr bwMode="auto">
          <a:xfrm>
            <a:off x="6858000" y="539432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</a:rPr>
              <a:t>gap</a:t>
            </a:r>
            <a:endParaRPr lang="en-GB" altLang="en-US" sz="2000" b="0">
              <a:solidFill>
                <a:schemeClr val="tx1"/>
              </a:solidFill>
            </a:endParaRPr>
          </a:p>
        </p:txBody>
      </p:sp>
      <p:sp>
        <p:nvSpPr>
          <p:cNvPr id="26640" name="Text Box 19"/>
          <p:cNvSpPr txBox="1">
            <a:spLocks noChangeArrowheads="1"/>
          </p:cNvSpPr>
          <p:nvPr/>
        </p:nvSpPr>
        <p:spPr bwMode="auto">
          <a:xfrm>
            <a:off x="7924800" y="455612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</a:rPr>
              <a:t>gap</a:t>
            </a:r>
            <a:endParaRPr lang="en-GB" altLang="en-US" sz="2000" b="0">
              <a:solidFill>
                <a:schemeClr val="tx1"/>
              </a:solidFill>
            </a:endParaRPr>
          </a:p>
        </p:txBody>
      </p:sp>
      <p:sp>
        <p:nvSpPr>
          <p:cNvPr id="26641" name="Text Box 20"/>
          <p:cNvSpPr txBox="1">
            <a:spLocks noChangeArrowheads="1"/>
          </p:cNvSpPr>
          <p:nvPr/>
        </p:nvSpPr>
        <p:spPr bwMode="auto">
          <a:xfrm>
            <a:off x="7620000" y="5394325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</a:rPr>
              <a:t>substitution</a:t>
            </a:r>
            <a:endParaRPr lang="en-GB" altLang="en-US" sz="2000" b="0">
              <a:solidFill>
                <a:schemeClr val="tx1"/>
              </a:solidFill>
            </a:endParaRPr>
          </a:p>
        </p:txBody>
      </p:sp>
      <p:sp>
        <p:nvSpPr>
          <p:cNvPr id="26642" name="Oval 21"/>
          <p:cNvSpPr>
            <a:spLocks noChangeArrowheads="1"/>
          </p:cNvSpPr>
          <p:nvPr/>
        </p:nvSpPr>
        <p:spPr bwMode="auto">
          <a:xfrm>
            <a:off x="2438400" y="2743200"/>
            <a:ext cx="838200" cy="838200"/>
          </a:xfrm>
          <a:prstGeom prst="ellips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13398" name="Line 22"/>
          <p:cNvSpPr>
            <a:spLocks noChangeShapeType="1"/>
          </p:cNvSpPr>
          <p:nvPr/>
        </p:nvSpPr>
        <p:spPr bwMode="auto">
          <a:xfrm flipH="1" flipV="1">
            <a:off x="2438400" y="20193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auto">
          <a:xfrm flipH="1" flipV="1">
            <a:off x="4343400" y="4945063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 flipH="1" flipV="1">
            <a:off x="1295400" y="7620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16600" y="2910960"/>
              <a:ext cx="808200" cy="90684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07240" y="2901600"/>
                <a:ext cx="826920" cy="925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87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59"/>
    </mc:Choice>
    <mc:Fallback xmlns="">
      <p:transition spd="slow" advTm="107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1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1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1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13382" grpId="0" animBg="1"/>
      <p:bldP spid="613383" grpId="0" animBg="1"/>
      <p:bldP spid="613384" grpId="0" animBg="1"/>
      <p:bldP spid="613385" grpId="0" animBg="1"/>
      <p:bldP spid="613386" grpId="0" animBg="1"/>
      <p:bldP spid="613389" grpId="0" animBg="1"/>
      <p:bldP spid="613398" grpId="0" animBg="1"/>
      <p:bldP spid="26" grpId="0" animBg="1"/>
      <p:bldP spid="27" grpId="0" animBg="1"/>
    </p:bldLst>
  </p:timing>
  <p:extLst>
    <p:ext uri="{3A86A75C-4F4B-4683-9AE1-C65F6400EC91}">
      <p14:laserTraceLst xmlns:p14="http://schemas.microsoft.com/office/powerpoint/2010/main">
        <p14:tracePtLst>
          <p14:tracePt t="870" x="1638300" y="4933950"/>
          <p14:tracePt t="886" x="1668463" y="4922838"/>
          <p14:tracePt t="900" x="1711325" y="4895850"/>
          <p14:tracePt t="917" x="1782763" y="4846638"/>
          <p14:tracePt t="933" x="1863725" y="4743450"/>
          <p14:tracePt t="950" x="1931988" y="4618038"/>
          <p14:tracePt t="966" x="1997075" y="4511675"/>
          <p14:tracePt t="983" x="2103438" y="4327525"/>
          <p14:tracePt t="999" x="2255838" y="4144963"/>
          <p14:tracePt t="1016" x="2384425" y="4022725"/>
          <p14:tracePt t="1032" x="2571750" y="3867150"/>
          <p14:tracePt t="1049" x="2708275" y="3763963"/>
          <p14:tracePt t="1066" x="2781300" y="3698875"/>
          <p14:tracePt t="1069" x="2784475" y="3692525"/>
          <p14:tracePt t="1084" x="2792413" y="3660775"/>
          <p14:tracePt t="1100" x="2792413" y="3641725"/>
          <p14:tracePt t="1116" x="2800350" y="3627438"/>
          <p14:tracePt t="1133" x="2819400" y="3616325"/>
          <p14:tracePt t="1150" x="2846388" y="3589338"/>
          <p14:tracePt t="1167" x="2873375" y="3554413"/>
          <p14:tracePt t="1184" x="2892425" y="3527425"/>
          <p14:tracePt t="1201" x="2914650" y="3486150"/>
          <p14:tracePt t="1217" x="2952750" y="3436938"/>
          <p14:tracePt t="1233" x="2994025" y="3382963"/>
          <p14:tracePt t="1250" x="3044825" y="3333750"/>
          <p14:tracePt t="1267" x="3132138" y="3241675"/>
          <p14:tracePt t="1284" x="3181350" y="3181350"/>
          <p14:tracePt t="1301" x="3203575" y="3146425"/>
          <p14:tracePt t="1318" x="3219450" y="3097213"/>
          <p14:tracePt t="1334" x="3219450" y="3067050"/>
          <p14:tracePt t="1350" x="3219450" y="3051175"/>
          <p14:tracePt t="1367" x="3219450" y="3044825"/>
          <p14:tracePt t="1383" x="3219450" y="3040063"/>
          <p14:tracePt t="1400" x="3211513" y="3032125"/>
          <p14:tracePt t="1416" x="3200400" y="3025775"/>
          <p14:tracePt t="1437" x="3154363" y="3001963"/>
          <p14:tracePt t="1451" x="3127375" y="2994025"/>
          <p14:tracePt t="1470" x="3094038" y="2990850"/>
          <p14:tracePt t="1494" x="3051175" y="2982913"/>
          <p14:tracePt t="1503" x="3032125" y="2971800"/>
          <p14:tracePt t="1521" x="3006725" y="2968625"/>
          <p14:tracePt t="1537" x="2971800" y="2955925"/>
          <p14:tracePt t="1553" x="2936875" y="2952750"/>
          <p14:tracePt t="1569" x="2906713" y="2952750"/>
          <p14:tracePt t="1574" x="2892425" y="2952750"/>
          <p14:tracePt t="1585" x="2868613" y="2955925"/>
          <p14:tracePt t="1606" x="2816225" y="3006725"/>
          <p14:tracePt t="1620" x="2784475" y="3040063"/>
          <p14:tracePt t="1634" x="2762250" y="3059113"/>
          <p14:tracePt t="1652" x="2705100" y="3116263"/>
          <p14:tracePt t="1668" x="2667000" y="3162300"/>
          <p14:tracePt t="1684" x="2651125" y="3189288"/>
          <p14:tracePt t="1701" x="2640013" y="3227388"/>
          <p14:tracePt t="1718" x="2640013" y="3260725"/>
          <p14:tracePt t="1734" x="2647950" y="3295650"/>
          <p14:tracePt t="1756" x="2674938" y="3352800"/>
          <p14:tracePt t="1773" x="2762250" y="3459163"/>
          <p14:tracePt t="1785" x="2784475" y="3494088"/>
          <p14:tracePt t="1801" x="2811463" y="3521075"/>
          <p14:tracePt t="1818" x="2838450" y="3546475"/>
          <p14:tracePt t="1838" x="2849563" y="3551238"/>
          <p14:tracePt t="1918" x="2854325" y="3551238"/>
          <p14:tracePt t="1924" x="2860675" y="3551238"/>
          <p14:tracePt t="1934" x="2868613" y="3551238"/>
          <p14:tracePt t="1951" x="2884488" y="3554413"/>
          <p14:tracePt t="1969" x="2892425" y="3559175"/>
          <p14:tracePt t="1987" x="2898775" y="3559175"/>
          <p14:tracePt t="2004" x="2903538" y="3562350"/>
          <p14:tracePt t="2084" x="2906713" y="3562350"/>
          <p14:tracePt t="2092" x="2911475" y="3562350"/>
          <p14:tracePt t="2109" x="2914650" y="3562350"/>
          <p14:tracePt t="2119" x="2922588" y="3559175"/>
          <p14:tracePt t="2135" x="2925763" y="3554413"/>
          <p14:tracePt t="2152" x="2933700" y="3543300"/>
          <p14:tracePt t="2186" x="2933700" y="3535363"/>
          <p14:tracePt t="2221" x="2936875" y="3535363"/>
          <p14:tracePt t="2237" x="2936875" y="3532188"/>
          <p14:tracePt t="2253" x="2941638" y="3527425"/>
          <p14:tracePt t="2269" x="2944813" y="3524250"/>
          <p14:tracePt t="2285" x="2949575" y="3516313"/>
          <p14:tracePt t="2292" x="2952750" y="3513138"/>
          <p14:tracePt t="2302" x="2960688" y="3505200"/>
          <p14:tracePt t="2318" x="2974975" y="3494088"/>
          <p14:tracePt t="2334" x="2982913" y="3482975"/>
          <p14:tracePt t="2351" x="2987675" y="3478213"/>
          <p14:tracePt t="2368" x="2990850" y="3475038"/>
          <p14:tracePt t="2402" x="2990850" y="3470275"/>
          <p14:tracePt t="3406" x="2990850" y="3463925"/>
          <p14:tracePt t="3414" x="2990850" y="3459163"/>
          <p14:tracePt t="3422" x="2990850" y="3448050"/>
          <p14:tracePt t="3431" x="2990850" y="3440113"/>
          <p14:tracePt t="3448" x="2990850" y="3417888"/>
          <p14:tracePt t="3465" x="2990850" y="3402013"/>
          <p14:tracePt t="3481" x="2990850" y="3387725"/>
          <p14:tracePt t="3498" x="2990850" y="3375025"/>
          <p14:tracePt t="3514" x="2990850" y="3360738"/>
          <p14:tracePt t="3531" x="2990850" y="3349625"/>
          <p14:tracePt t="3548" x="2990850" y="3325813"/>
          <p14:tracePt t="3564" x="2994025" y="3311525"/>
          <p14:tracePt t="3580" x="2994025" y="3298825"/>
          <p14:tracePt t="3597" x="2994025" y="3276600"/>
          <p14:tracePt t="3614" x="2994025" y="3265488"/>
          <p14:tracePt t="3630" x="2994025" y="3260725"/>
          <p14:tracePt t="3647" x="2994025" y="3249613"/>
          <p14:tracePt t="3664" x="2994025" y="3235325"/>
          <p14:tracePt t="3681" x="2998788" y="3219450"/>
          <p14:tracePt t="3697" x="2998788" y="3211513"/>
          <p14:tracePt t="3714" x="2998788" y="3192463"/>
          <p14:tracePt t="3731" x="2998788" y="3181350"/>
          <p14:tracePt t="3748" x="2998788" y="3170238"/>
          <p14:tracePt t="3764" x="3001963" y="3162300"/>
          <p14:tracePt t="3781" x="3001963" y="3151188"/>
          <p14:tracePt t="3798" x="3009900" y="3140075"/>
          <p14:tracePt t="3815" x="3009900" y="3127375"/>
          <p14:tracePt t="3831" x="3013075" y="3121025"/>
          <p14:tracePt t="3847" x="3017838" y="3108325"/>
          <p14:tracePt t="3864" x="3021013" y="3105150"/>
          <p14:tracePt t="3881" x="3025775" y="3097213"/>
          <p14:tracePt t="3897" x="3028950" y="3094038"/>
          <p14:tracePt t="3914" x="3032125" y="3089275"/>
          <p14:tracePt t="3932" x="3036888" y="3086100"/>
          <p14:tracePt t="3947" x="3036888" y="3082925"/>
          <p14:tracePt t="3964" x="3036888" y="3078163"/>
          <p14:tracePt t="3981" x="3040063" y="3074988"/>
          <p14:tracePt t="3998" x="3044825" y="3070225"/>
          <p14:tracePt t="4014" x="3051175" y="3063875"/>
          <p14:tracePt t="4031" x="3051175" y="3055938"/>
          <p14:tracePt t="4048" x="3055938" y="3051175"/>
          <p14:tracePt t="4064" x="3059113" y="3036888"/>
          <p14:tracePt t="4081" x="3059113" y="3025775"/>
          <p14:tracePt t="4084" x="3063875" y="3021013"/>
          <p14:tracePt t="4098" x="3063875" y="3017838"/>
          <p14:tracePt t="4114" x="3063875" y="3013075"/>
          <p14:tracePt t="4197" x="3067050" y="3013075"/>
          <p14:tracePt t="4236" x="3067050" y="3017838"/>
          <p14:tracePt t="4244" x="3067050" y="3025775"/>
          <p14:tracePt t="4253" x="3067050" y="3036888"/>
          <p14:tracePt t="4264" x="3067050" y="3055938"/>
          <p14:tracePt t="4281" x="3067050" y="3074988"/>
          <p14:tracePt t="4297" x="3063875" y="3116263"/>
          <p14:tracePt t="4314" x="3051175" y="3159125"/>
          <p14:tracePt t="4332" x="3048000" y="3200400"/>
          <p14:tracePt t="4348" x="3044825" y="3235325"/>
          <p14:tracePt t="4364" x="3040063" y="3268663"/>
          <p14:tracePt t="4381" x="3040063" y="3298825"/>
          <p14:tracePt t="4398" x="3040063" y="3314700"/>
          <p14:tracePt t="4414" x="3040063" y="3344863"/>
          <p14:tracePt t="4431" x="3040063" y="3355975"/>
          <p14:tracePt t="4448" x="3040063" y="3371850"/>
          <p14:tracePt t="4464" x="3044825" y="3387725"/>
          <p14:tracePt t="4481" x="3048000" y="3406775"/>
          <p14:tracePt t="4498" x="3051175" y="3417888"/>
          <p14:tracePt t="4515" x="3055938" y="3425825"/>
          <p14:tracePt t="4532" x="3059113" y="3436938"/>
          <p14:tracePt t="4548" x="3059113" y="3448050"/>
          <p14:tracePt t="4564" x="3063875" y="3451225"/>
          <p14:tracePt t="4582" x="3063875" y="3455988"/>
          <p14:tracePt t="4598" x="3067050" y="3459163"/>
          <p14:tracePt t="4614" x="3067050" y="3463925"/>
          <p14:tracePt t="4631" x="3070225" y="3470275"/>
          <p14:tracePt t="4648" x="3070225" y="3494088"/>
          <p14:tracePt t="4664" x="3074988" y="3505200"/>
          <p14:tracePt t="4681" x="3074988" y="3521075"/>
          <p14:tracePt t="4698" x="3074988" y="3532188"/>
          <p14:tracePt t="4714" x="3074988" y="3535363"/>
          <p14:tracePt t="4731" x="3074988" y="3540125"/>
          <p14:tracePt t="4756" x="3070225" y="3543300"/>
          <p14:tracePt t="4764" x="3070225" y="3551238"/>
          <p14:tracePt t="4781" x="3070225" y="3562350"/>
          <p14:tracePt t="4798" x="3070225" y="3584575"/>
          <p14:tracePt t="4815" x="3067050" y="3611563"/>
          <p14:tracePt t="4831" x="3063875" y="3630613"/>
          <p14:tracePt t="4848" x="3059113" y="3638550"/>
          <p14:tracePt t="4864" x="3055938" y="3646488"/>
          <p14:tracePt t="4948" x="3051175" y="3646488"/>
          <p14:tracePt t="4956" x="3048000" y="3646488"/>
          <p14:tracePt t="4964" x="3044825" y="3641725"/>
          <p14:tracePt t="4982" x="3040063" y="3641725"/>
          <p14:tracePt t="4998" x="3036888" y="3638550"/>
          <p14:tracePt t="5076" x="3036888" y="3635375"/>
          <p14:tracePt t="5092" x="3032125" y="3630613"/>
          <p14:tracePt t="5117" x="3032125" y="3627438"/>
          <p14:tracePt t="5124" x="3032125" y="3622675"/>
          <p14:tracePt t="5133" x="3032125" y="3619500"/>
          <p14:tracePt t="5148" x="3028950" y="3611563"/>
          <p14:tracePt t="5164" x="3028950" y="3608388"/>
          <p14:tracePt t="5181" x="3028950" y="3603625"/>
          <p14:tracePt t="5351" x="3028950" y="3600450"/>
          <p14:tracePt t="5368" x="3028950" y="3597275"/>
          <p14:tracePt t="5374" x="3028950" y="3592513"/>
          <p14:tracePt t="5382" x="3028950" y="3584575"/>
          <p14:tracePt t="5398" x="3028950" y="3578225"/>
          <p14:tracePt t="5415" x="3028950" y="3562350"/>
          <p14:tracePt t="5432" x="3028950" y="3551238"/>
          <p14:tracePt t="5448" x="3028950" y="3543300"/>
          <p14:tracePt t="5465" x="3028950" y="3540125"/>
          <p14:tracePt t="5482" x="3028950" y="3535363"/>
          <p14:tracePt t="5498" x="3028950" y="3532188"/>
          <p14:tracePt t="6151" x="3028950" y="3524250"/>
          <p14:tracePt t="6159" x="3021013" y="3521075"/>
          <p14:tracePt t="6169" x="3021013" y="3516313"/>
          <p14:tracePt t="6181" x="3017838" y="3508375"/>
          <p14:tracePt t="6196" x="3013075" y="3505200"/>
          <p14:tracePt t="6605" x="3013075" y="3502025"/>
          <p14:tracePt t="6614" x="3013075" y="3494088"/>
          <p14:tracePt t="6626" x="3013075" y="3489325"/>
          <p14:tracePt t="6642" x="3013075" y="3486150"/>
          <p14:tracePt t="6669" x="3013075" y="3482975"/>
          <p14:tracePt t="7151" x="3013075" y="3478213"/>
          <p14:tracePt t="7165" x="3013075" y="3475038"/>
          <p14:tracePt t="7172" x="3013075" y="3470275"/>
          <p14:tracePt t="7188" x="3013075" y="3463925"/>
          <p14:tracePt t="7197" x="3013075" y="3455988"/>
          <p14:tracePt t="7212" x="3013075" y="3436938"/>
          <p14:tracePt t="7229" x="3013075" y="3413125"/>
          <p14:tracePt t="7246" x="3013075" y="3387725"/>
          <p14:tracePt t="7262" x="3017838" y="3363913"/>
          <p14:tracePt t="7279" x="3021013" y="3336925"/>
          <p14:tracePt t="7295" x="3025775" y="3322638"/>
          <p14:tracePt t="7312" x="3028950" y="3292475"/>
          <p14:tracePt t="7329" x="3036888" y="3268663"/>
          <p14:tracePt t="7350" x="3036888" y="3230563"/>
          <p14:tracePt t="7368" x="3040063" y="3197225"/>
          <p14:tracePt t="7381" x="3040063" y="3162300"/>
          <p14:tracePt t="7396" x="3044825" y="3140075"/>
          <p14:tracePt t="7413" x="3044825" y="3108325"/>
          <p14:tracePt t="7429" x="3048000" y="3086100"/>
          <p14:tracePt t="7447" x="3051175" y="3055938"/>
          <p14:tracePt t="7466" x="3051175" y="3036888"/>
          <p14:tracePt t="7486" x="3051175" y="2998788"/>
          <p14:tracePt t="7498" x="3051175" y="2982913"/>
          <p14:tracePt t="7514" x="3055938" y="2968625"/>
          <p14:tracePt t="7530" x="3059113" y="2930525"/>
          <p14:tracePt t="7547" x="3070225" y="2879725"/>
          <p14:tracePt t="7564" x="3074988" y="2835275"/>
          <p14:tracePt t="7581" x="3078163" y="2792413"/>
          <p14:tracePt t="7597" x="3078163" y="2770188"/>
          <p14:tracePt t="7617" x="3078163" y="2762250"/>
          <p14:tracePt t="7741" x="3078163" y="2770188"/>
          <p14:tracePt t="7751" x="3078163" y="2789238"/>
          <p14:tracePt t="7766" x="3067050" y="2846388"/>
          <p14:tracePt t="7783" x="3063875" y="2895600"/>
          <p14:tracePt t="7800" x="3044825" y="2990850"/>
          <p14:tracePt t="7814" x="3040063" y="3094038"/>
          <p14:tracePt t="7830" x="3032125" y="3184525"/>
          <p14:tracePt t="7848" x="3028950" y="3241675"/>
          <p14:tracePt t="7867" x="3017838" y="3306763"/>
          <p14:tracePt t="7880" x="3001963" y="3375025"/>
          <p14:tracePt t="7896" x="2990850" y="3413125"/>
          <p14:tracePt t="7912" x="2982913" y="3475038"/>
          <p14:tracePt t="7929" x="2971800" y="3521075"/>
          <p14:tracePt t="7946" x="2963863" y="3546475"/>
          <p14:tracePt t="7963" x="2955925" y="3570288"/>
          <p14:tracePt t="7980" x="2952750" y="3584575"/>
          <p14:tracePt t="8000" x="2952750" y="3589338"/>
          <p14:tracePt t="8143" x="2949575" y="3589338"/>
          <p14:tracePt t="8153" x="2944813" y="3581400"/>
          <p14:tracePt t="8167" x="2944813" y="3565525"/>
          <p14:tracePt t="8184" x="2933700" y="3535363"/>
          <p14:tracePt t="8199" x="2914650" y="3486150"/>
          <p14:tracePt t="8213" x="2879725" y="3425825"/>
          <p14:tracePt t="8230" x="2854325" y="3379788"/>
          <p14:tracePt t="8247" x="2792413" y="3303588"/>
          <p14:tracePt t="8264" x="2735263" y="3235325"/>
          <p14:tracePt t="8280" x="2697163" y="3192463"/>
          <p14:tracePt t="8297" x="2651125" y="3140075"/>
          <p14:tracePt t="8313" x="2628900" y="3105150"/>
          <p14:tracePt t="8330" x="2613025" y="3082925"/>
          <p14:tracePt t="8347" x="2606675" y="3070225"/>
          <p14:tracePt t="8365" x="2593975" y="3055938"/>
          <p14:tracePt t="8381" x="2587625" y="3040063"/>
          <p14:tracePt t="8397" x="2579688" y="3028950"/>
          <p14:tracePt t="8413" x="2574925" y="3025775"/>
          <p14:tracePt t="8430" x="2571750" y="3013075"/>
          <p14:tracePt t="8447" x="2568575" y="3009900"/>
          <p14:tracePt t="8463" x="2563813" y="2998788"/>
          <p14:tracePt t="8480" x="2555875" y="2994025"/>
          <p14:tracePt t="8670" x="2560638" y="3001963"/>
          <p14:tracePt t="8682" x="2563813" y="3006725"/>
          <p14:tracePt t="8701" x="2571750" y="3028950"/>
          <p14:tracePt t="8714" x="2574925" y="3036888"/>
          <p14:tracePt t="8730" x="2587625" y="3059113"/>
          <p14:tracePt t="8746" x="2593975" y="3078163"/>
          <p14:tracePt t="8763" x="2598738" y="3094038"/>
          <p14:tracePt t="8780" x="2609850" y="3116263"/>
          <p14:tracePt t="8796" x="2617788" y="3127375"/>
          <p14:tracePt t="8813" x="2625725" y="3143250"/>
          <p14:tracePt t="8829" x="2636838" y="3159125"/>
          <p14:tracePt t="8846" x="2659063" y="3181350"/>
          <p14:tracePt t="8863" x="2674938" y="3203575"/>
          <p14:tracePt t="8879" x="2689225" y="3230563"/>
          <p14:tracePt t="8896" x="2708275" y="3268663"/>
          <p14:tracePt t="8913" x="2724150" y="3298825"/>
          <p14:tracePt t="8930" x="2727325" y="3325813"/>
          <p14:tracePt t="8947" x="2727325" y="3349625"/>
          <p14:tracePt t="8964" x="2697163" y="3390900"/>
          <p14:tracePt t="8980" x="2674938" y="3398838"/>
          <p14:tracePt t="8997" x="2617788" y="3417888"/>
          <p14:tracePt t="9013" x="2552700" y="3440113"/>
          <p14:tracePt t="9030" x="2503488" y="3455988"/>
          <p14:tracePt t="9047" x="2408238" y="3486150"/>
          <p14:tracePt t="9064" x="2266950" y="3524250"/>
          <p14:tracePt t="9080" x="2106613" y="3535363"/>
          <p14:tracePt t="9097" x="1978025" y="3535363"/>
          <p14:tracePt t="9113" x="1725613" y="3535363"/>
          <p14:tracePt t="9131" x="1393825" y="3521075"/>
          <p14:tracePt t="9147" x="1131888" y="3521075"/>
          <p14:tracePt t="9164" x="541338" y="3505200"/>
          <p14:tracePt t="9181" x="212725" y="3505200"/>
          <p14:tracePt t="9197" x="41275" y="3505200"/>
          <p14:tracePt t="975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6477000" y="1736725"/>
            <a:ext cx="26670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Affine gap cost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tx1"/>
                </a:solidFill>
              </a:rPr>
              <a:t>Gap open : -12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tx1"/>
                </a:solidFill>
              </a:rPr>
              <a:t>Gap Extension: -4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tx1"/>
                </a:solidFill>
              </a:rPr>
              <a:t>Substitution cost: PAM250</a:t>
            </a:r>
            <a:endParaRPr lang="en-GB" altLang="en-US" sz="2000">
              <a:solidFill>
                <a:schemeClr val="tx1"/>
              </a:solidFill>
            </a:endParaRPr>
          </a:p>
        </p:txBody>
      </p:sp>
      <p:pic>
        <p:nvPicPr>
          <p:cNvPr id="27651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81503" r="76968"/>
          <a:stretch>
            <a:fillRect/>
          </a:stretch>
        </p:blipFill>
        <p:spPr bwMode="auto">
          <a:xfrm>
            <a:off x="6781800" y="4251325"/>
            <a:ext cx="6858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Line 15"/>
          <p:cNvSpPr>
            <a:spLocks noChangeShapeType="1"/>
          </p:cNvSpPr>
          <p:nvPr/>
        </p:nvSpPr>
        <p:spPr bwMode="auto">
          <a:xfrm>
            <a:off x="7543800" y="3810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3" name="Line 16"/>
          <p:cNvSpPr>
            <a:spLocks noChangeShapeType="1"/>
          </p:cNvSpPr>
          <p:nvPr/>
        </p:nvSpPr>
        <p:spPr bwMode="auto">
          <a:xfrm>
            <a:off x="7315200" y="50895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4" name="Line 17"/>
          <p:cNvSpPr>
            <a:spLocks noChangeShapeType="1"/>
          </p:cNvSpPr>
          <p:nvPr/>
        </p:nvSpPr>
        <p:spPr bwMode="auto">
          <a:xfrm>
            <a:off x="7467600" y="5013325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Text Box 18"/>
          <p:cNvSpPr txBox="1">
            <a:spLocks noChangeArrowheads="1"/>
          </p:cNvSpPr>
          <p:nvPr/>
        </p:nvSpPr>
        <p:spPr bwMode="auto">
          <a:xfrm>
            <a:off x="6858000" y="539432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</a:rPr>
              <a:t>gap</a:t>
            </a:r>
            <a:endParaRPr lang="en-GB" altLang="en-US" sz="2000" b="0">
              <a:solidFill>
                <a:schemeClr val="tx1"/>
              </a:solidFill>
            </a:endParaRPr>
          </a:p>
        </p:txBody>
      </p:sp>
      <p:sp>
        <p:nvSpPr>
          <p:cNvPr id="27656" name="Text Box 19"/>
          <p:cNvSpPr txBox="1">
            <a:spLocks noChangeArrowheads="1"/>
          </p:cNvSpPr>
          <p:nvPr/>
        </p:nvSpPr>
        <p:spPr bwMode="auto">
          <a:xfrm>
            <a:off x="7924800" y="4556125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</a:rPr>
              <a:t>gap</a:t>
            </a:r>
            <a:endParaRPr lang="en-GB" altLang="en-US" sz="2000" b="0">
              <a:solidFill>
                <a:schemeClr val="tx1"/>
              </a:solidFill>
            </a:endParaRPr>
          </a:p>
        </p:txBody>
      </p:sp>
      <p:sp>
        <p:nvSpPr>
          <p:cNvPr id="27657" name="Text Box 20"/>
          <p:cNvSpPr txBox="1">
            <a:spLocks noChangeArrowheads="1"/>
          </p:cNvSpPr>
          <p:nvPr/>
        </p:nvSpPr>
        <p:spPr bwMode="auto">
          <a:xfrm>
            <a:off x="7620000" y="5394325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</a:rPr>
              <a:t>substitution</a:t>
            </a:r>
            <a:endParaRPr lang="en-GB" altLang="en-US" sz="2000" b="0">
              <a:solidFill>
                <a:schemeClr val="tx1"/>
              </a:solidFill>
            </a:endParaRPr>
          </a:p>
        </p:txBody>
      </p:sp>
      <p:sp>
        <p:nvSpPr>
          <p:cNvPr id="27658" name="Rectangle 9"/>
          <p:cNvSpPr>
            <a:spLocks noChangeArrowheads="1"/>
          </p:cNvSpPr>
          <p:nvPr/>
        </p:nvSpPr>
        <p:spPr bwMode="auto">
          <a:xfrm>
            <a:off x="5943600" y="6019800"/>
            <a:ext cx="3048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en-US" sz="14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  -  N  A  L  S  D  R  T </a:t>
            </a:r>
            <a:br>
              <a:rPr lang="fr-FR" altLang="en-US" sz="14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altLang="en-US" sz="14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  G  S  D  R  T  T  E  T </a:t>
            </a:r>
            <a:endParaRPr lang="en-US" altLang="en-US" sz="1400" b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6063"/>
            <a:ext cx="5562600" cy="676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11040" y="2827080"/>
              <a:ext cx="6747840" cy="378756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1680" y="2817720"/>
                <a:ext cx="6766560" cy="3806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5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26"/>
    </mc:Choice>
    <mc:Fallback xmlns="">
      <p:transition spd="slow" advTm="3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2552700" y="1733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28675" name="Picture 4" descr="http://www.plantgenetics.rug.ac.be/bioinformatics/yvdp/CourseBioinfo/NW4.gif"/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24000"/>
            <a:ext cx="48768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1295400" y="5853113"/>
            <a:ext cx="22860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b="0" dirty="0">
                <a:solidFill>
                  <a:schemeClr val="tx1"/>
                </a:solidFill>
                <a:latin typeface="Courier New" pitchFamily="49" charset="0"/>
              </a:rPr>
              <a:t>MNALSDRT</a:t>
            </a:r>
            <a:r>
              <a:rPr lang="en-US" altLang="en-US" b="0" dirty="0">
                <a:solidFill>
                  <a:srgbClr val="FF0000"/>
                </a:solidFill>
                <a:latin typeface="Courier New" pitchFamily="49" charset="0"/>
              </a:rPr>
              <a:t>---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b="0" dirty="0">
                <a:solidFill>
                  <a:schemeClr val="tx1"/>
                </a:solidFill>
                <a:latin typeface="Courier New" pitchFamily="49" charset="0"/>
              </a:rPr>
              <a:t>--MGSDRT</a:t>
            </a:r>
            <a:r>
              <a:rPr lang="en-US" altLang="en-US" b="0" dirty="0">
                <a:solidFill>
                  <a:srgbClr val="FF0000"/>
                </a:solidFill>
                <a:latin typeface="Courier New" pitchFamily="49" charset="0"/>
              </a:rPr>
              <a:t>TET</a:t>
            </a:r>
            <a:endParaRPr lang="en-GB" altLang="en-US" b="0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28677" name="Text Box 7"/>
          <p:cNvSpPr txBox="1">
            <a:spLocks noChangeArrowheads="1"/>
          </p:cNvSpPr>
          <p:nvPr/>
        </p:nvSpPr>
        <p:spPr bwMode="auto">
          <a:xfrm>
            <a:off x="4876800" y="5853113"/>
            <a:ext cx="28956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b="0" dirty="0">
                <a:solidFill>
                  <a:schemeClr val="tx1"/>
                </a:solidFill>
                <a:latin typeface="Courier New" pitchFamily="49" charset="0"/>
              </a:rPr>
              <a:t>MNA-LSDRT</a:t>
            </a:r>
            <a:endParaRPr lang="en-US" altLang="en-US" b="0" dirty="0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b="0" dirty="0">
                <a:solidFill>
                  <a:schemeClr val="tx1"/>
                </a:solidFill>
                <a:latin typeface="Courier New" pitchFamily="49" charset="0"/>
              </a:rPr>
              <a:t>MGSDRT</a:t>
            </a:r>
            <a:r>
              <a:rPr lang="en-US" altLang="en-US" b="0" dirty="0">
                <a:solidFill>
                  <a:srgbClr val="FF0000"/>
                </a:solidFill>
                <a:latin typeface="Courier New" pitchFamily="49" charset="0"/>
              </a:rPr>
              <a:t>TET</a:t>
            </a:r>
            <a:endParaRPr lang="en-GB" altLang="en-US" b="0" dirty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286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49530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Dynamic Programming</a:t>
            </a:r>
            <a:endParaRPr lang="en-GB" altLang="en-US" smtClean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5920" y="4156560"/>
              <a:ext cx="6264000" cy="269784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6560" y="4147200"/>
                <a:ext cx="6282720" cy="2716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40"/>
    </mc:Choice>
    <mc:Fallback xmlns="">
      <p:transition spd="slow" advTm="90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630" x="822325" y="4953000"/>
          <p14:tracePt t="2676" x="822325" y="4949825"/>
          <p14:tracePt t="2691" x="822325" y="4945063"/>
          <p14:tracePt t="2698" x="822325" y="4941888"/>
          <p14:tracePt t="2706" x="822325" y="4933950"/>
          <p14:tracePt t="2718" x="835025" y="4922838"/>
          <p14:tracePt t="2735" x="884238" y="4876800"/>
          <p14:tracePt t="2752" x="936625" y="4838700"/>
          <p14:tracePt t="2769" x="1066800" y="4754563"/>
          <p14:tracePt t="2771" x="1143000" y="4705350"/>
          <p14:tracePt t="2786" x="1330325" y="4572000"/>
          <p14:tracePt t="2802" x="1470025" y="4479925"/>
          <p14:tracePt t="2819" x="1687513" y="4340225"/>
          <p14:tracePt t="2836" x="1935163" y="4179888"/>
          <p14:tracePt t="2853" x="2073275" y="4076700"/>
          <p14:tracePt t="2870" x="2232025" y="3946525"/>
          <p14:tracePt t="2886" x="2373313" y="3821113"/>
          <p14:tracePt t="2903" x="2506663" y="3660775"/>
          <p14:tracePt t="2920" x="2587625" y="3540125"/>
          <p14:tracePt t="2936" x="2686050" y="3360738"/>
          <p14:tracePt t="2953" x="2759075" y="3178175"/>
          <p14:tracePt t="2970" x="2857500" y="2987675"/>
          <p14:tracePt t="2986" x="2914650" y="2857500"/>
          <p14:tracePt t="3002" x="2944813" y="2770188"/>
          <p14:tracePt t="3019" x="2952750" y="2735263"/>
          <p14:tracePt t="3036" x="2955925" y="2693988"/>
          <p14:tracePt t="3052" x="2955925" y="2667000"/>
          <p14:tracePt t="3069" x="2955925" y="2659063"/>
          <p14:tracePt t="3085" x="2955925" y="2647950"/>
          <p14:tracePt t="3102" x="2955925" y="2640013"/>
          <p14:tracePt t="3119" x="2955925" y="2632075"/>
          <p14:tracePt t="3135" x="2952750" y="2625725"/>
          <p14:tracePt t="3152" x="2949575" y="2598738"/>
          <p14:tracePt t="3169" x="2930525" y="2549525"/>
          <p14:tracePt t="3186" x="2922588" y="2517775"/>
          <p14:tracePt t="3202" x="2903538" y="2460625"/>
          <p14:tracePt t="3219" x="2887663" y="2403475"/>
          <p14:tracePt t="3236" x="2879725" y="2373313"/>
          <p14:tracePt t="3253" x="2879725" y="2351088"/>
          <p14:tracePt t="3269" x="2876550" y="2339975"/>
          <p14:tracePt t="3286" x="2876550" y="2332038"/>
          <p14:tracePt t="3468" x="2876550" y="2339975"/>
          <p14:tracePt t="3477" x="2876550" y="2346325"/>
          <p14:tracePt t="3492" x="2879725" y="2351088"/>
          <p14:tracePt t="3507" x="2884488" y="2354263"/>
          <p14:tracePt t="3522" x="2892425" y="2370138"/>
          <p14:tracePt t="3537" x="2898775" y="2384425"/>
          <p14:tracePt t="3554" x="2922588" y="2408238"/>
          <p14:tracePt t="3570" x="2944813" y="2419350"/>
          <p14:tracePt t="3587" x="2949575" y="2427288"/>
          <p14:tracePt t="3684" x="2944813" y="2427288"/>
          <p14:tracePt t="3692" x="2941638" y="2427288"/>
          <p14:tracePt t="3710" x="2941638" y="2430463"/>
          <p14:tracePt t="3930" x="2930525" y="2430463"/>
          <p14:tracePt t="3938" x="2887663" y="2403475"/>
          <p14:tracePt t="3947" x="2846388" y="2365375"/>
          <p14:tracePt t="3955" x="2800350" y="2332038"/>
          <p14:tracePt t="3972" x="2732088" y="2259013"/>
          <p14:tracePt t="3988" x="2682875" y="2209800"/>
          <p14:tracePt t="4005" x="2617788" y="2141538"/>
          <p14:tracePt t="4022" x="2552700" y="2068513"/>
          <p14:tracePt t="4039" x="2495550" y="2019300"/>
          <p14:tracePt t="4055" x="2484438" y="1992313"/>
          <p14:tracePt t="4072" x="2479675" y="1958975"/>
          <p14:tracePt t="4088" x="2476500" y="1939925"/>
          <p14:tracePt t="4106" x="2476500" y="1931988"/>
          <p14:tracePt t="4122" x="2473325" y="1924050"/>
          <p14:tracePt t="4212" x="2473325" y="1920875"/>
          <p14:tracePt t="4220" x="2473325" y="1912938"/>
          <p14:tracePt t="4230" x="2473325" y="1905000"/>
          <p14:tracePt t="4238" x="2468563" y="1897063"/>
          <p14:tracePt t="4255" x="2465388" y="1893888"/>
          <p14:tracePt t="4272" x="2465388" y="1889125"/>
          <p14:tracePt t="4289" x="2460625" y="1885950"/>
          <p14:tracePt t="4315" x="2468563" y="1885950"/>
          <p14:tracePt t="4322" x="2498725" y="1882775"/>
          <p14:tracePt t="4338" x="2598738" y="1878013"/>
          <p14:tracePt t="4355" x="2670175" y="1870075"/>
          <p14:tracePt t="4372" x="2754313" y="1870075"/>
          <p14:tracePt t="4389" x="2835275" y="1870075"/>
          <p14:tracePt t="4405" x="2925763" y="1870075"/>
          <p14:tracePt t="4422" x="2990850" y="1870075"/>
          <p14:tracePt t="4438" x="3140075" y="1870075"/>
          <p14:tracePt t="4455" x="3344863" y="1863725"/>
          <p14:tracePt t="4472" x="3429000" y="1858963"/>
          <p14:tracePt t="4489" x="3654425" y="1828800"/>
          <p14:tracePt t="4506" x="4022725" y="1779588"/>
          <p14:tracePt t="4522" x="4168775" y="1760538"/>
          <p14:tracePt t="4539" x="4370388" y="1736725"/>
          <p14:tracePt t="4555" x="4549775" y="1717675"/>
          <p14:tracePt t="4572" x="4664075" y="1711325"/>
          <p14:tracePt t="4589" x="4808538" y="1706563"/>
          <p14:tracePt t="4605" x="4953000" y="1698625"/>
          <p14:tracePt t="4622" x="5097463" y="1687513"/>
          <p14:tracePt t="4639" x="5203825" y="1679575"/>
          <p14:tracePt t="4655" x="5341938" y="1660525"/>
          <p14:tracePt t="4672" x="5464175" y="1649413"/>
          <p14:tracePt t="4689" x="5551488" y="1638300"/>
          <p14:tracePt t="4706" x="5749925" y="1600200"/>
          <p14:tracePt t="4722" x="5962650" y="1577975"/>
          <p14:tracePt t="4739" x="6118225" y="1558925"/>
          <p14:tracePt t="4755" x="6343650" y="1527175"/>
          <p14:tracePt t="4772" x="6537325" y="1504950"/>
          <p14:tracePt t="4789" x="6727825" y="1497013"/>
          <p14:tracePt t="4805" x="6842125" y="1493838"/>
          <p14:tracePt t="4822" x="6956425" y="1485900"/>
          <p14:tracePt t="4839" x="7032625" y="1485900"/>
          <p14:tracePt t="4855" x="7067550" y="1485900"/>
          <p14:tracePt t="4939" x="7070725" y="1485900"/>
          <p14:tracePt t="4947" x="7086600" y="1489075"/>
          <p14:tracePt t="4957" x="7102475" y="1493838"/>
          <p14:tracePt t="4974" x="7108825" y="1504950"/>
          <p14:tracePt t="4991" x="7108825" y="1508125"/>
          <p14:tracePt t="5006" x="7108825" y="1512888"/>
          <p14:tracePt t="5023" x="7067550" y="1520825"/>
          <p14:tracePt t="5039" x="6953250" y="1539875"/>
          <p14:tracePt t="5056" x="6797675" y="1565275"/>
          <p14:tracePt t="5073" x="6378575" y="1622425"/>
          <p14:tracePt t="5090" x="5383213" y="1736725"/>
          <p14:tracePt t="5106" x="4879975" y="1768475"/>
          <p14:tracePt t="5123" x="4106863" y="1790700"/>
          <p14:tracePt t="5139" x="3344863" y="1812925"/>
          <p14:tracePt t="5157" x="2590800" y="1812925"/>
          <p14:tracePt t="5173" x="2141538" y="1812925"/>
          <p14:tracePt t="5189" x="1627188" y="1812925"/>
          <p14:tracePt t="5206" x="1317625" y="1812925"/>
          <p14:tracePt t="5222" x="1192213" y="1812925"/>
          <p14:tracePt t="5239" x="1063625" y="1812925"/>
          <p14:tracePt t="5256" x="1001713" y="1812925"/>
          <p14:tracePt t="5272" x="971550" y="1812925"/>
          <p14:tracePt t="5275" x="963613" y="1812925"/>
          <p14:tracePt t="5290" x="941388" y="1812925"/>
          <p14:tracePt t="5306" x="898525" y="1812925"/>
          <p14:tracePt t="5323" x="860425" y="1812925"/>
          <p14:tracePt t="5339" x="830263" y="1812925"/>
          <p14:tracePt t="5356" x="796925" y="1812925"/>
          <p14:tracePt t="5372" x="784225" y="1812925"/>
          <p14:tracePt t="5389" x="777875" y="1812925"/>
          <p14:tracePt t="5427" x="792163" y="1812925"/>
          <p14:tracePt t="5440" x="808038" y="1812925"/>
          <p14:tracePt t="5456" x="865188" y="1812925"/>
          <p14:tracePt t="5473" x="898525" y="1809750"/>
          <p14:tracePt t="5489" x="941388" y="1798638"/>
          <p14:tracePt t="5506" x="998538" y="1787525"/>
          <p14:tracePt t="5522" x="1093788" y="1768475"/>
          <p14:tracePt t="5539" x="1181100" y="1752600"/>
          <p14:tracePt t="5555" x="1295400" y="1741488"/>
          <p14:tracePt t="5575" x="1387475" y="1730375"/>
          <p14:tracePt t="5592" x="1431925" y="1722438"/>
          <p14:tracePt t="5609" x="1436688" y="1722438"/>
          <p14:tracePt t="5685" x="1439863" y="1722438"/>
          <p14:tracePt t="5693" x="1444625" y="1730375"/>
          <p14:tracePt t="5710" x="1447800" y="1749425"/>
          <p14:tracePt t="5725" x="1463675" y="1831975"/>
          <p14:tracePt t="5741" x="1482725" y="1951038"/>
          <p14:tracePt t="5756" x="1493838" y="2095500"/>
          <p14:tracePt t="5773" x="1504950" y="2209800"/>
          <p14:tracePt t="5789" x="1527175" y="2422525"/>
          <p14:tracePt t="5806" x="1554163" y="2727325"/>
          <p14:tracePt t="5822" x="1577975" y="2949575"/>
          <p14:tracePt t="5839" x="1616075" y="3349625"/>
          <p14:tracePt t="5856" x="1657350" y="3810000"/>
          <p14:tracePt t="5873" x="1665288" y="4087813"/>
          <p14:tracePt t="5890" x="1665288" y="4675188"/>
          <p14:tracePt t="5907" x="1649413" y="5070475"/>
          <p14:tracePt t="5923" x="1649413" y="5280025"/>
          <p14:tracePt t="5940" x="1668463" y="5513388"/>
          <p14:tracePt t="5957" x="1703388" y="5673725"/>
          <p14:tracePt t="5974" x="1733550" y="5761038"/>
          <p14:tracePt t="5991" x="1744663" y="5791200"/>
          <p14:tracePt t="6007" x="1755775" y="5813425"/>
          <p14:tracePt t="6024" x="1755775" y="5821363"/>
          <p14:tracePt t="6040" x="1755775" y="5826125"/>
          <p14:tracePt t="6060" x="1755775" y="5829300"/>
          <p14:tracePt t="6073" x="1760538" y="5829300"/>
          <p14:tracePt t="6090" x="1760538" y="5837238"/>
          <p14:tracePt t="6107" x="1760538" y="5856288"/>
          <p14:tracePt t="6123" x="1760538" y="5878513"/>
          <p14:tracePt t="6140" x="1760538" y="5894388"/>
          <p14:tracePt t="6157" x="1760538" y="5897563"/>
          <p14:tracePt t="6236" x="1760538" y="5894388"/>
          <p14:tracePt t="6243" x="1760538" y="5889625"/>
          <p14:tracePt t="6260" x="1760538" y="5886450"/>
          <p14:tracePt t="6274" x="1760538" y="5878513"/>
          <p14:tracePt t="6290" x="1760538" y="5875338"/>
          <p14:tracePt t="6307" x="1755775" y="5875338"/>
          <p14:tracePt t="6323" x="1755775" y="5870575"/>
          <p14:tracePt t="6363" x="1755775" y="5867400"/>
          <p14:tracePt t="6380" x="1752600" y="5867400"/>
          <p14:tracePt t="6716" x="1749425" y="5867400"/>
          <p14:tracePt t="6725" x="1722438" y="5859463"/>
          <p14:tracePt t="6733" x="1676400" y="5848350"/>
          <p14:tracePt t="6744" x="1611313" y="5829300"/>
          <p14:tracePt t="6761" x="1470025" y="5791200"/>
          <p14:tracePt t="6777" x="1101725" y="5715000"/>
          <p14:tracePt t="6780" x="841375" y="5673725"/>
          <p14:tracePt t="6794" x="206375" y="5559425"/>
          <p14:tracePt t="7635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7391400" cy="4876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000" smtClean="0"/>
              <a:t>Local Alignment: Smith Waterman</a:t>
            </a:r>
          </a:p>
          <a:p>
            <a:pPr eaLnBrk="1" hangingPunct="1"/>
            <a:r>
              <a:rPr lang="en-US" altLang="en-US" sz="2000" smtClean="0"/>
              <a:t>No negative scores are allowed</a:t>
            </a:r>
          </a:p>
          <a:p>
            <a:pPr eaLnBrk="1" hangingPunct="1"/>
            <a:r>
              <a:rPr lang="en-US" altLang="en-US" sz="2000" smtClean="0"/>
              <a:t>Portions of each sequence that are in the high scoring regions are reported</a:t>
            </a:r>
          </a:p>
          <a:p>
            <a:pPr eaLnBrk="1" hangingPunct="1"/>
            <a:endParaRPr lang="en-GB" altLang="en-US" sz="2000" smtClean="0"/>
          </a:p>
        </p:txBody>
      </p:sp>
      <p:sp>
        <p:nvSpPr>
          <p:cNvPr id="29699" name="Rectangle 4"/>
          <p:cNvSpPr>
            <a:spLocks noChangeArrowheads="1"/>
          </p:cNvSpPr>
          <p:nvPr/>
        </p:nvSpPr>
        <p:spPr bwMode="auto">
          <a:xfrm>
            <a:off x="2552700" y="1733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29700" name="Picture 5" descr="http://www.plantgenetics.rug.ac.be/bioinformatics/yvdp/CourseBioinfo/SW1.gif"/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4200"/>
            <a:ext cx="40386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6096000" y="3048000"/>
            <a:ext cx="22860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b="0">
                <a:solidFill>
                  <a:schemeClr val="tx1"/>
                </a:solidFill>
                <a:latin typeface="Courier New" pitchFamily="49" charset="0"/>
              </a:rPr>
              <a:t>SDRT</a:t>
            </a:r>
            <a:endParaRPr lang="en-US" altLang="en-US" b="0">
              <a:solidFill>
                <a:srgbClr val="FF0000"/>
              </a:solidFill>
              <a:latin typeface="Courier New" pitchFamily="49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b="0">
                <a:solidFill>
                  <a:schemeClr val="tx1"/>
                </a:solidFill>
                <a:latin typeface="Courier New" pitchFamily="49" charset="0"/>
              </a:rPr>
              <a:t>SDRT</a:t>
            </a:r>
            <a:endParaRPr lang="en-GB" altLang="en-US" b="0">
              <a:solidFill>
                <a:srgbClr val="FF0000"/>
              </a:solidFill>
              <a:latin typeface="Courier New" pitchFamily="49" charset="0"/>
            </a:endParaRPr>
          </a:p>
        </p:txBody>
      </p:sp>
      <p:sp>
        <p:nvSpPr>
          <p:cNvPr id="297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49530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Dynamic Programming</a:t>
            </a:r>
            <a:endParaRPr lang="en-GB" altLang="en-US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4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99"/>
    </mc:Choice>
    <mc:Fallback xmlns="">
      <p:transition spd="slow" advTm="58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752" x="739775" y="4713288"/>
          <p14:tracePt t="38806" x="742950" y="4713288"/>
          <p14:tracePt t="38814" x="765175" y="4727575"/>
          <p14:tracePt t="38823" x="777875" y="4732338"/>
          <p14:tracePt t="38834" x="788988" y="4740275"/>
          <p14:tracePt t="38851" x="887413" y="4773613"/>
          <p14:tracePt t="38866" x="1036638" y="4819650"/>
          <p14:tracePt t="38883" x="1260475" y="4887913"/>
          <p14:tracePt t="38900" x="1447800" y="4930775"/>
          <p14:tracePt t="38917" x="1812925" y="4999038"/>
          <p14:tracePt t="38933" x="2206625" y="5067300"/>
          <p14:tracePt t="38934" x="2384425" y="5097463"/>
          <p14:tracePt t="38950" x="2582863" y="5135563"/>
          <p14:tracePt t="38951" x="2762250" y="5162550"/>
          <p14:tracePt t="38967" x="3124200" y="5230813"/>
          <p14:tracePt t="38983" x="3455988" y="5284788"/>
          <p14:tracePt t="39000" x="3630613" y="5314950"/>
          <p14:tracePt t="39017" x="3870325" y="5353050"/>
          <p14:tracePt t="39033" x="4035425" y="5375275"/>
          <p14:tracePt t="39050" x="4133850" y="5391150"/>
          <p14:tracePt t="39066" x="4264025" y="5399088"/>
          <p14:tracePt t="39083" x="4365625" y="5410200"/>
          <p14:tracePt t="39100" x="4416425" y="5410200"/>
          <p14:tracePt t="39116" x="4446588" y="5410200"/>
          <p14:tracePt t="39133" x="4506913" y="5410200"/>
          <p14:tracePt t="39149" x="4591050" y="5410200"/>
          <p14:tracePt t="39151" x="4618038" y="5413375"/>
          <p14:tracePt t="39167" x="4724400" y="5432425"/>
          <p14:tracePt t="39183" x="4841875" y="5451475"/>
          <p14:tracePt t="39199" x="4964113" y="5475288"/>
          <p14:tracePt t="39216" x="5075238" y="5505450"/>
          <p14:tracePt t="39233" x="5241925" y="5546725"/>
          <p14:tracePt t="39249" x="5372100" y="5584825"/>
          <p14:tracePt t="39266" x="5440363" y="5600700"/>
          <p14:tracePt t="39283" x="5456238" y="5608638"/>
          <p14:tracePt t="39299" x="5456238" y="5611813"/>
          <p14:tracePt t="39316" x="5432425" y="5616575"/>
          <p14:tracePt t="39333" x="5426075" y="5616575"/>
          <p14:tracePt t="39350" x="5418138" y="5619750"/>
          <p14:tracePt t="39367" x="5407025" y="5619750"/>
          <p14:tracePt t="39384" x="5391150" y="5619750"/>
          <p14:tracePt t="39400" x="5368925" y="5622925"/>
          <p14:tracePt t="39416" x="5326063" y="5627688"/>
          <p14:tracePt t="39433" x="5292725" y="5627688"/>
          <p14:tracePt t="39450" x="5222875" y="5627688"/>
          <p14:tracePt t="39466" x="5154613" y="5627688"/>
          <p14:tracePt t="39483" x="5102225" y="5627688"/>
          <p14:tracePt t="39500" x="5056188" y="5627688"/>
          <p14:tracePt t="39517" x="5037138" y="5627688"/>
          <p14:tracePt t="39533" x="5029200" y="5627688"/>
          <p14:tracePt t="39550" x="5026025" y="5627688"/>
          <p14:tracePt t="39567" x="5013325" y="5627688"/>
          <p14:tracePt t="39583" x="4972050" y="5627688"/>
          <p14:tracePt t="39600" x="4949825" y="5627688"/>
          <p14:tracePt t="39616" x="4930775" y="5627688"/>
          <p14:tracePt t="39633" x="4922838" y="5627688"/>
          <p14:tracePt t="39662" x="4922838" y="5630863"/>
          <p14:tracePt t="39679" x="4918075" y="5630863"/>
          <p14:tracePt t="39687" x="4906963" y="5630863"/>
          <p14:tracePt t="39701" x="4892675" y="5630863"/>
          <p14:tracePt t="39719" x="4849813" y="5630863"/>
          <p14:tracePt t="39720" x="4803775" y="5630863"/>
          <p14:tracePt t="39735" x="4705350" y="5630863"/>
          <p14:tracePt t="39752" x="4602163" y="5622925"/>
          <p14:tracePt t="39767" x="4552950" y="5619750"/>
          <p14:tracePt t="39784" x="4495800" y="5608638"/>
          <p14:tracePt t="39801" x="4468813" y="5603875"/>
          <p14:tracePt t="39839" x="4476750" y="5603875"/>
          <p14:tracePt t="39847" x="4487863" y="5603875"/>
          <p14:tracePt t="39855" x="4495800" y="5603875"/>
          <p14:tracePt t="39867" x="4498975" y="5603875"/>
          <p14:tracePt t="39884" x="4506913" y="5603875"/>
          <p14:tracePt t="39976" x="4511675" y="5603875"/>
          <p14:tracePt t="39984" x="4514850" y="5603875"/>
          <p14:tracePt t="40003" x="4522788" y="5603875"/>
          <p14:tracePt t="40087" x="4525963" y="5603875"/>
          <p14:tracePt t="40103" x="4533900" y="5603875"/>
          <p14:tracePt t="40111" x="4537075" y="5603875"/>
          <p14:tracePt t="40119" x="4541838" y="5603875"/>
          <p14:tracePt t="40135" x="4545013" y="5603875"/>
          <p14:tracePt t="40872" x="4556125" y="5600700"/>
          <p14:tracePt t="40879" x="4568825" y="5600700"/>
          <p14:tracePt t="40888" x="4579938" y="5600700"/>
          <p14:tracePt t="40899" x="4583113" y="5600700"/>
          <p14:tracePt t="40915" x="4598988" y="5600700"/>
          <p14:tracePt t="40932" x="4606925" y="5600700"/>
          <p14:tracePt t="40948" x="4613275" y="5600700"/>
          <p14:tracePt t="40965" x="4625975" y="5600700"/>
          <p14:tracePt t="40983" x="4656138" y="5600700"/>
          <p14:tracePt t="40999" x="4686300" y="5600700"/>
          <p14:tracePt t="41015" x="4705350" y="5603875"/>
          <p14:tracePt t="41032" x="4721225" y="5608638"/>
          <p14:tracePt t="41048" x="4727575" y="5608638"/>
          <p14:tracePt t="41065" x="4732338" y="5608638"/>
          <p14:tracePt t="41082" x="4735513" y="5608638"/>
          <p14:tracePt t="41098" x="4740275" y="5608638"/>
          <p14:tracePt t="41115" x="4759325" y="5608638"/>
          <p14:tracePt t="41132" x="4770438" y="5608638"/>
          <p14:tracePt t="41148" x="4789488" y="5611813"/>
          <p14:tracePt t="41165" x="4800600" y="5611813"/>
          <p14:tracePt t="41182" x="4803775" y="5611813"/>
          <p14:tracePt t="41199" x="4811713" y="5611813"/>
          <p14:tracePt t="41215" x="4830763" y="5611813"/>
          <p14:tracePt t="41232" x="4846638" y="5611813"/>
          <p14:tracePt t="41248" x="4865688" y="5611813"/>
          <p14:tracePt t="41265" x="4873625" y="5611813"/>
          <p14:tracePt t="41319" x="4876800" y="5611813"/>
          <p14:tracePt t="41343" x="4879975" y="5611813"/>
          <p14:tracePt t="41359" x="4884738" y="5611813"/>
          <p14:tracePt t="41582" x="4887913" y="5611813"/>
          <p14:tracePt t="41598" x="4887913" y="5608638"/>
          <p14:tracePt t="41606" x="4892675" y="5608638"/>
          <p14:tracePt t="41630" x="4895850" y="5608638"/>
          <p14:tracePt t="41719" x="4895850" y="5603875"/>
          <p14:tracePt t="41727" x="4895850" y="5600700"/>
          <p14:tracePt t="41745" x="4879975" y="5584825"/>
          <p14:tracePt t="41761" x="4868863" y="5573713"/>
          <p14:tracePt t="41776" x="4865688" y="5565775"/>
          <p14:tracePt t="41791" x="4857750" y="5559425"/>
          <p14:tracePt t="41807" x="4849813" y="5554663"/>
          <p14:tracePt t="41824" x="4849813" y="5551488"/>
          <p14:tracePt t="41841" x="4841875" y="5546725"/>
          <p14:tracePt t="41858" x="4838700" y="5543550"/>
          <p14:tracePt t="41874" x="4835525" y="5543550"/>
          <p14:tracePt t="41895" x="4830763" y="5543550"/>
          <p14:tracePt t="41935" x="4827588" y="5543550"/>
          <p14:tracePt t="41943" x="4827588" y="5540375"/>
          <p14:tracePt t="41959" x="4822825" y="5540375"/>
          <p14:tracePt t="42040" x="4822825" y="5535613"/>
          <p14:tracePt t="42191" x="4830763" y="5535613"/>
          <p14:tracePt t="42198" x="4835525" y="5535613"/>
          <p14:tracePt t="42208" x="4838700" y="5535613"/>
          <p14:tracePt t="42224" x="4841875" y="5535613"/>
          <p14:tracePt t="42241" x="4846638" y="5535613"/>
          <p14:tracePt t="42263" x="4849813" y="5535613"/>
          <p14:tracePt t="42279" x="4857750" y="5535613"/>
          <p14:tracePt t="42291" x="4865688" y="5535613"/>
          <p14:tracePt t="42307" x="4884738" y="5535613"/>
          <p14:tracePt t="42324" x="4887913" y="5535613"/>
          <p14:tracePt t="42407" x="4892675" y="5535613"/>
          <p14:tracePt t="42415" x="4895850" y="5535613"/>
          <p14:tracePt t="42424" x="4899025" y="5535613"/>
          <p14:tracePt t="44088" x="4899025" y="5540375"/>
          <p14:tracePt t="44104" x="4899025" y="5543550"/>
          <p14:tracePt t="44487" x="4887913" y="5532438"/>
          <p14:tracePt t="44495" x="4868863" y="5516563"/>
          <p14:tracePt t="44504" x="4865688" y="5513388"/>
          <p14:tracePt t="44513" x="4857750" y="5505450"/>
          <p14:tracePt t="44528" x="4830763" y="5494338"/>
          <p14:tracePt t="44544" x="4811713" y="5483225"/>
          <p14:tracePt t="44561" x="4803775" y="5478463"/>
          <p14:tracePt t="44578" x="4789488" y="5467350"/>
          <p14:tracePt t="44595" x="4778375" y="5464175"/>
          <p14:tracePt t="44612" x="4770438" y="5456238"/>
          <p14:tracePt t="44628" x="4759325" y="5448300"/>
          <p14:tracePt t="44645" x="4743450" y="5440363"/>
          <p14:tracePt t="44662" x="4727575" y="5429250"/>
          <p14:tracePt t="44679" x="4713288" y="5421313"/>
          <p14:tracePt t="44699" x="4702175" y="5410200"/>
          <p14:tracePt t="44716" x="4694238" y="5402263"/>
          <p14:tracePt t="44731" x="4689475" y="5399088"/>
          <p14:tracePt t="44749" x="4683125" y="5394325"/>
          <p14:tracePt t="44752" x="4675188" y="5391150"/>
          <p14:tracePt t="44762" x="4670425" y="5391150"/>
          <p14:tracePt t="44782" x="4670425" y="5387975"/>
          <p14:tracePt t="44797" x="4667250" y="5387975"/>
          <p14:tracePt t="44812" x="4667250" y="5380038"/>
          <p14:tracePt t="44829" x="4659313" y="5372100"/>
          <p14:tracePt t="44845" x="4645025" y="5356225"/>
          <p14:tracePt t="44849" x="4637088" y="5353050"/>
          <p14:tracePt t="44862" x="4625975" y="5341938"/>
          <p14:tracePt t="44879" x="4591050" y="5314950"/>
          <p14:tracePt t="44896" x="4572000" y="5303838"/>
          <p14:tracePt t="44912" x="4556125" y="5280025"/>
          <p14:tracePt t="44929" x="4530725" y="5260975"/>
          <p14:tracePt t="44945" x="4514850" y="5249863"/>
          <p14:tracePt t="44962" x="4487863" y="5222875"/>
          <p14:tracePt t="44979" x="4457700" y="5203825"/>
          <p14:tracePt t="44995" x="4430713" y="5178425"/>
          <p14:tracePt t="45012" x="4403725" y="5162550"/>
          <p14:tracePt t="45028" x="4378325" y="5140325"/>
          <p14:tracePt t="45045" x="4346575" y="5116513"/>
          <p14:tracePt t="45061" x="4335463" y="5105400"/>
          <p14:tracePt t="45078" x="4313238" y="5086350"/>
          <p14:tracePt t="45079" x="4302125" y="5078413"/>
          <p14:tracePt t="45095" x="4278313" y="5059363"/>
          <p14:tracePt t="45112" x="4267200" y="5048250"/>
          <p14:tracePt t="45129" x="4244975" y="5026025"/>
          <p14:tracePt t="45145" x="4225925" y="5010150"/>
          <p14:tracePt t="45162" x="4213225" y="4999038"/>
          <p14:tracePt t="45178" x="4198938" y="4983163"/>
          <p14:tracePt t="45195" x="4171950" y="4964113"/>
          <p14:tracePt t="45211" x="4149725" y="4945063"/>
          <p14:tracePt t="45228" x="4133850" y="4922838"/>
          <p14:tracePt t="45245" x="4098925" y="4887913"/>
          <p14:tracePt t="45247" x="4076700" y="4868863"/>
          <p14:tracePt t="45262" x="4065588" y="4854575"/>
          <p14:tracePt t="45278" x="4035425" y="4830763"/>
          <p14:tracePt t="45279" x="4022725" y="4819650"/>
          <p14:tracePt t="45295" x="3989388" y="4797425"/>
          <p14:tracePt t="45312" x="3970338" y="4778375"/>
          <p14:tracePt t="45328" x="3962400" y="4770438"/>
          <p14:tracePt t="45345" x="3951288" y="4762500"/>
          <p14:tracePt t="45362" x="3935413" y="4751388"/>
          <p14:tracePt t="45378" x="3921125" y="4732338"/>
          <p14:tracePt t="45395" x="3905250" y="4721225"/>
          <p14:tracePt t="45411" x="3889375" y="4708525"/>
          <p14:tracePt t="45428" x="3875088" y="4697413"/>
          <p14:tracePt t="45445" x="3863975" y="4689475"/>
          <p14:tracePt t="45463" x="3840163" y="4675188"/>
          <p14:tracePt t="45464" x="3832225" y="4667250"/>
          <p14:tracePt t="45478" x="3825875" y="4651375"/>
          <p14:tracePt t="45496" x="3790950" y="4632325"/>
          <p14:tracePt t="45511" x="3763963" y="4610100"/>
          <p14:tracePt t="45528" x="3741738" y="4587875"/>
          <p14:tracePt t="45545" x="3725863" y="4575175"/>
          <p14:tracePt t="45561" x="3706813" y="4560888"/>
          <p14:tracePt t="45578" x="3692525" y="4549775"/>
          <p14:tracePt t="45595" x="3684588" y="4537075"/>
          <p14:tracePt t="45611" x="3679825" y="4530725"/>
          <p14:tracePt t="45628" x="3668713" y="4525963"/>
          <p14:tracePt t="45644" x="3660775" y="4522788"/>
          <p14:tracePt t="45661" x="3657600" y="4522788"/>
          <p14:tracePt t="45678" x="3657600" y="4518025"/>
          <p14:tracePt t="45695" x="3657600" y="4514850"/>
          <p14:tracePt t="45719" x="3649663" y="4511675"/>
          <p14:tracePt t="45728" x="3646488" y="4506913"/>
          <p14:tracePt t="45745" x="3638550" y="4503738"/>
          <p14:tracePt t="45761" x="3627438" y="4498975"/>
          <p14:tracePt t="45778" x="3619500" y="4492625"/>
          <p14:tracePt t="45795" x="3597275" y="4487863"/>
          <p14:tracePt t="45812" x="3589338" y="4479925"/>
          <p14:tracePt t="45830" x="3581400" y="4476750"/>
          <p14:tracePt t="45832" x="3578225" y="4473575"/>
          <p14:tracePt t="45848" x="3573463" y="4468813"/>
          <p14:tracePt t="45863" x="3570288" y="4468813"/>
          <p14:tracePt t="46561" x="3578225" y="4468813"/>
          <p14:tracePt t="46568" x="3603625" y="4476750"/>
          <p14:tracePt t="46576" x="3638550" y="4492625"/>
          <p14:tracePt t="46588" x="3649663" y="4495800"/>
          <p14:tracePt t="46604" x="3749675" y="4537075"/>
          <p14:tracePt t="46621" x="3913188" y="4575175"/>
          <p14:tracePt t="46637" x="4125913" y="4621213"/>
          <p14:tracePt t="46654" x="4283075" y="4651375"/>
          <p14:tracePt t="46655" x="4411663" y="4667250"/>
          <p14:tracePt t="46671" x="4765675" y="4705350"/>
          <p14:tracePt t="46688" x="5132388" y="4732338"/>
          <p14:tracePt t="46704" x="5307013" y="4740275"/>
          <p14:tracePt t="46720" x="5478463" y="4740275"/>
          <p14:tracePt t="46736" x="5608638" y="4740275"/>
          <p14:tracePt t="46753" x="5673725" y="4732338"/>
          <p14:tracePt t="46769" x="5745163" y="4732338"/>
          <p14:tracePt t="46786" x="5810250" y="4721225"/>
          <p14:tracePt t="46803" x="5870575" y="4705350"/>
          <p14:tracePt t="46819" x="5905500" y="4689475"/>
          <p14:tracePt t="46836" x="5943600" y="4678363"/>
          <p14:tracePt t="46853" x="5984875" y="4664075"/>
          <p14:tracePt t="46869" x="6011863" y="4656138"/>
          <p14:tracePt t="46886" x="6046788" y="4640263"/>
          <p14:tracePt t="46887" x="6073775" y="4637088"/>
          <p14:tracePt t="46903" x="6111875" y="4606925"/>
          <p14:tracePt t="46919" x="6142038" y="4583113"/>
          <p14:tracePt t="46936" x="6172200" y="4537075"/>
          <p14:tracePt t="46953" x="6180138" y="4503738"/>
          <p14:tracePt t="46969" x="6183313" y="4473575"/>
          <p14:tracePt t="46986" x="6183313" y="4446588"/>
          <p14:tracePt t="47003" x="6188075" y="4422775"/>
          <p14:tracePt t="47020" x="6188075" y="4408488"/>
          <p14:tracePt t="47036" x="6191250" y="4397375"/>
          <p14:tracePt t="47053" x="6191250" y="4384675"/>
          <p14:tracePt t="47070" x="6191250" y="4378325"/>
          <p14:tracePt t="47193" x="6194425" y="4378325"/>
          <p14:tracePt t="47201" x="6213475" y="4378325"/>
          <p14:tracePt t="47208" x="6251575" y="4378325"/>
          <p14:tracePt t="47220" x="6278563" y="4378325"/>
          <p14:tracePt t="47236" x="6313488" y="4378325"/>
          <p14:tracePt t="47253" x="6365875" y="4378325"/>
          <p14:tracePt t="47270" x="6438900" y="4378325"/>
          <p14:tracePt t="47286" x="6515100" y="4370388"/>
          <p14:tracePt t="47287" x="6526213" y="4365625"/>
          <p14:tracePt t="47303" x="6602413" y="4351338"/>
          <p14:tracePt t="47320" x="6697663" y="4324350"/>
          <p14:tracePt t="47336" x="6792913" y="4289425"/>
          <p14:tracePt t="47353" x="6869113" y="4264025"/>
          <p14:tracePt t="47370" x="6945313" y="4221163"/>
          <p14:tracePt t="47386" x="7007225" y="4183063"/>
          <p14:tracePt t="47403" x="7032625" y="4160838"/>
          <p14:tracePt t="47420" x="7064375" y="4130675"/>
          <p14:tracePt t="47436" x="7097713" y="4106863"/>
          <p14:tracePt t="47453" x="7113588" y="4092575"/>
          <p14:tracePt t="47470" x="7135813" y="4076700"/>
          <p14:tracePt t="47488" x="7162800" y="4049713"/>
          <p14:tracePt t="47503" x="7181850" y="4035425"/>
          <p14:tracePt t="47520" x="7208838" y="4003675"/>
          <p14:tracePt t="47536" x="7235825" y="3962400"/>
          <p14:tracePt t="47553" x="7269163" y="3908425"/>
          <p14:tracePt t="47570" x="7292975" y="3875088"/>
          <p14:tracePt t="47587" x="7318375" y="3825875"/>
          <p14:tracePt t="47603" x="7345363" y="3756025"/>
          <p14:tracePt t="47620" x="7361238" y="3711575"/>
          <p14:tracePt t="47637" x="7375525" y="3649663"/>
          <p14:tracePt t="47653" x="7388225" y="3584575"/>
          <p14:tracePt t="47670" x="7399338" y="3527425"/>
          <p14:tracePt t="47686" x="7399338" y="3502025"/>
          <p14:tracePt t="47688" x="7399338" y="3470275"/>
          <p14:tracePt t="47703" x="7399338" y="3429000"/>
          <p14:tracePt t="47720" x="7399338" y="3382963"/>
          <p14:tracePt t="47736" x="7394575" y="3363913"/>
          <p14:tracePt t="47753" x="7383463" y="3333750"/>
          <p14:tracePt t="47770" x="7372350" y="3295650"/>
          <p14:tracePt t="47787" x="7353300" y="3273425"/>
          <p14:tracePt t="47803" x="7331075" y="3238500"/>
          <p14:tracePt t="47820" x="7307263" y="3200400"/>
          <p14:tracePt t="47837" x="7280275" y="3165475"/>
          <p14:tracePt t="47854" x="7246938" y="3132138"/>
          <p14:tracePt t="47870" x="7200900" y="3101975"/>
          <p14:tracePt t="47871" x="7170738" y="3086100"/>
          <p14:tracePt t="47887" x="7143750" y="3067050"/>
          <p14:tracePt t="47903" x="7094538" y="3044825"/>
          <p14:tracePt t="47924" x="7040563" y="3021013"/>
          <p14:tracePt t="47939" x="6991350" y="3006725"/>
          <p14:tracePt t="47957" x="6950075" y="2998788"/>
          <p14:tracePt t="47974" x="6869113" y="2974975"/>
          <p14:tracePt t="47977" x="6827838" y="2963863"/>
          <p14:tracePt t="47988" x="6781800" y="2949575"/>
          <p14:tracePt t="48007" x="6716713" y="2933700"/>
          <p14:tracePt t="48010" x="6675438" y="2914650"/>
          <p14:tracePt t="48024" x="6583363" y="2892425"/>
          <p14:tracePt t="48041" x="6488113" y="2873375"/>
          <p14:tracePt t="48057" x="6438900" y="2868613"/>
          <p14:tracePt t="48074" x="6378575" y="2868613"/>
          <p14:tracePt t="48091" x="6327775" y="2868613"/>
          <p14:tracePt t="48106" x="6283325" y="2868613"/>
          <p14:tracePt t="48121" x="6251575" y="2868613"/>
          <p14:tracePt t="48136" x="6207125" y="2868613"/>
          <p14:tracePt t="48153" x="6172200" y="2868613"/>
          <p14:tracePt t="48174" x="6145213" y="2879725"/>
          <p14:tracePt t="48177" x="6122988" y="2884488"/>
          <p14:tracePt t="48189" x="6107113" y="2887663"/>
          <p14:tracePt t="48207" x="6080125" y="2895600"/>
          <p14:tracePt t="48210" x="6069013" y="2898775"/>
          <p14:tracePt t="48224" x="6054725" y="2911475"/>
          <p14:tracePt t="48241" x="6035675" y="2922588"/>
          <p14:tracePt t="48257" x="6008688" y="2941638"/>
          <p14:tracePt t="48274" x="5984875" y="2960688"/>
          <p14:tracePt t="48291" x="5954713" y="2994025"/>
          <p14:tracePt t="48307" x="5916613" y="3036888"/>
          <p14:tracePt t="48323" x="5883275" y="3082925"/>
          <p14:tracePt t="48337" x="5867400" y="3116263"/>
          <p14:tracePt t="48357" x="5856288" y="3151188"/>
          <p14:tracePt t="48373" x="5848350" y="3181350"/>
          <p14:tracePt t="48392" x="5845175" y="3219450"/>
          <p14:tracePt t="48406" x="5845175" y="3230563"/>
          <p14:tracePt t="48422" x="5840413" y="3260725"/>
          <p14:tracePt t="48424" x="5840413" y="3276600"/>
          <p14:tracePt t="48437" x="5840413" y="3295650"/>
          <p14:tracePt t="48458" x="5837238" y="3349625"/>
          <p14:tracePt t="48473" x="5837238" y="3394075"/>
          <p14:tracePt t="48490" x="5829300" y="3436938"/>
          <p14:tracePt t="48508" x="5821363" y="3475038"/>
          <p14:tracePt t="48521" x="5818188" y="3513138"/>
          <p14:tracePt t="48538" x="5826125" y="3562350"/>
          <p14:tracePt t="48554" x="5837238" y="3589338"/>
          <p14:tracePt t="48574" x="5859463" y="3616325"/>
          <p14:tracePt t="48576" x="5867400" y="3635375"/>
          <p14:tracePt t="48590" x="5883275" y="3646488"/>
          <p14:tracePt t="48606" x="5902325" y="3673475"/>
          <p14:tracePt t="48609" x="5908675" y="3679825"/>
          <p14:tracePt t="48625" x="5932488" y="3706813"/>
          <p14:tracePt t="48640" x="5965825" y="3733800"/>
          <p14:tracePt t="48657" x="6000750" y="3756025"/>
          <p14:tracePt t="48673" x="6030913" y="3779838"/>
          <p14:tracePt t="48690" x="6076950" y="3810000"/>
          <p14:tracePt t="48707" x="6153150" y="3851275"/>
          <p14:tracePt t="48723" x="6194425" y="3870325"/>
          <p14:tracePt t="48740" x="6259513" y="3886200"/>
          <p14:tracePt t="48758" x="6324600" y="3905250"/>
          <p14:tracePt t="48761" x="6365875" y="3908425"/>
          <p14:tracePt t="48776" x="6378575" y="3913188"/>
          <p14:tracePt t="48777" x="6408738" y="3916363"/>
          <p14:tracePt t="48790" x="6438900" y="3927475"/>
          <p14:tracePt t="48805" x="6496050" y="3940175"/>
          <p14:tracePt t="48822" x="6526213" y="3946525"/>
          <p14:tracePt t="48840" x="6537325" y="3946525"/>
          <p14:tracePt t="48855" x="6537325" y="3951288"/>
          <p14:tracePt t="48872" x="6542088" y="3951288"/>
          <p14:tracePt t="48887" x="6550025" y="3954463"/>
          <p14:tracePt t="48904" x="6564313" y="3965575"/>
          <p14:tracePt t="48920" x="6580188" y="3973513"/>
          <p14:tracePt t="48937" x="6588125" y="3981450"/>
          <p14:tracePt t="48956" x="6594475" y="3981450"/>
          <p14:tracePt t="48973" x="6602413" y="3984625"/>
          <p14:tracePt t="50792" x="6602413" y="3989388"/>
          <p14:tracePt t="50800" x="6602413" y="3992563"/>
          <p14:tracePt t="50810" x="6602413" y="4008438"/>
          <p14:tracePt t="50825" x="6602413" y="4019550"/>
          <p14:tracePt t="50842" x="6602413" y="4027488"/>
          <p14:tracePt t="50859" x="6602413" y="4030663"/>
          <p14:tracePt t="51024" x="6594475" y="4030663"/>
          <p14:tracePt t="51032" x="6588125" y="4035425"/>
          <p14:tracePt t="51040" x="6564313" y="4035425"/>
          <p14:tracePt t="51056" x="6556375" y="4035425"/>
          <p14:tracePt t="51080" x="6556375" y="4030663"/>
          <p14:tracePt t="51089" x="6556375" y="4027488"/>
          <p14:tracePt t="51106" x="6556375" y="4011613"/>
          <p14:tracePt t="51122" x="6556375" y="4000500"/>
          <p14:tracePt t="51139" x="6556375" y="3997325"/>
          <p14:tracePt t="51156" x="6556375" y="3989388"/>
          <p14:tracePt t="51173" x="6561138" y="3984625"/>
          <p14:tracePt t="51190" x="6569075" y="3984625"/>
          <p14:tracePt t="51207" x="6572250" y="3984625"/>
          <p14:tracePt t="51223" x="6572250" y="39814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23875"/>
            <a:ext cx="5195888" cy="63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4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21"/>
    </mc:Choice>
    <mc:Fallback xmlns="">
      <p:transition spd="slow" advTm="97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53" x="2190750" y="4876800"/>
          <p14:tracePt t="10535" x="2198688" y="4819650"/>
          <p14:tracePt t="10548" x="2247900" y="4659313"/>
          <p14:tracePt t="10567" x="2343150" y="4446588"/>
          <p14:tracePt t="10585" x="2555875" y="3741738"/>
          <p14:tracePt t="10599" x="2674938" y="3013075"/>
          <p14:tracePt t="10615" x="2816225" y="2232025"/>
          <p14:tracePt t="10632" x="2892425" y="1635125"/>
          <p14:tracePt t="10650" x="2917825" y="1093788"/>
          <p14:tracePt t="10665" x="2917825" y="860425"/>
          <p14:tracePt t="10683" x="2914650" y="682625"/>
          <p14:tracePt t="10699" x="2884488" y="503238"/>
          <p14:tracePt t="10702" x="2876550" y="460375"/>
          <p14:tracePt t="10715" x="2849563" y="365125"/>
          <p14:tracePt t="10734" x="2822575" y="301625"/>
          <p14:tracePt t="10749" x="2784475" y="255588"/>
          <p14:tracePt t="10750" x="2781300" y="255588"/>
          <p14:tracePt t="10765" x="2724150" y="198438"/>
          <p14:tracePt t="10782" x="2678113" y="168275"/>
          <p14:tracePt t="10798" x="2628900" y="136525"/>
          <p14:tracePt t="10816" x="2563813" y="111125"/>
          <p14:tracePt t="10832" x="2530475" y="95250"/>
          <p14:tracePt t="10848" x="2495550" y="92075"/>
          <p14:tracePt t="10865" x="2449513" y="92075"/>
          <p14:tracePt t="10882" x="2359025" y="103188"/>
          <p14:tracePt t="10898" x="2274888" y="152400"/>
          <p14:tracePt t="10917" x="2190750" y="209550"/>
          <p14:tracePt t="10934" x="2111375" y="288925"/>
          <p14:tracePt t="10949" x="2084388" y="334963"/>
          <p14:tracePt t="10965" x="2046288" y="377825"/>
          <p14:tracePt t="10982" x="2003425" y="454025"/>
          <p14:tracePt t="10998" x="1946275" y="552450"/>
          <p14:tracePt t="11015" x="1916113" y="636588"/>
          <p14:tracePt t="11032" x="1916113" y="677863"/>
          <p14:tracePt t="11048" x="1912938" y="754063"/>
          <p14:tracePt t="11065" x="1897063" y="792163"/>
          <p14:tracePt t="11082" x="1897063" y="803275"/>
          <p14:tracePt t="11099" x="1897063" y="819150"/>
          <p14:tracePt t="11115" x="1905000" y="841375"/>
          <p14:tracePt t="11132" x="1920875" y="868363"/>
          <p14:tracePt t="11139" x="1927225" y="879475"/>
          <p14:tracePt t="11151" x="1946275" y="914400"/>
          <p14:tracePt t="11167" x="1951038" y="925513"/>
          <p14:tracePt t="11183" x="1958975" y="936625"/>
          <p14:tracePt t="11199" x="1958975" y="944563"/>
          <p14:tracePt t="11215" x="1958975" y="960438"/>
          <p14:tracePt t="11232" x="1951038" y="971550"/>
          <p14:tracePt t="11249" x="1924050" y="982663"/>
          <p14:tracePt t="11266" x="1878013" y="1001713"/>
          <p14:tracePt t="11282" x="1851025" y="1009650"/>
          <p14:tracePt t="11299" x="1801813" y="1031875"/>
          <p14:tracePt t="11316" x="1736725" y="1058863"/>
          <p14:tracePt t="11332" x="1703388" y="1089025"/>
          <p14:tracePt t="11349" x="1668463" y="1131888"/>
          <p14:tracePt t="11365" x="1646238" y="1158875"/>
          <p14:tracePt t="11382" x="1646238" y="1181100"/>
          <p14:tracePt t="11399" x="1646238" y="1192213"/>
          <p14:tracePt t="13850" x="1703388" y="1200150"/>
          <p14:tracePt t="13859" x="1863725" y="1211263"/>
          <p14:tracePt t="13867" x="2008188" y="1235075"/>
          <p14:tracePt t="13885" x="2332038" y="1325563"/>
          <p14:tracePt t="13903" x="2598738" y="1406525"/>
          <p14:tracePt t="13917" x="2841625" y="1466850"/>
          <p14:tracePt t="13921" x="2994025" y="1527175"/>
          <p14:tracePt t="13935" x="3230563" y="1635125"/>
          <p14:tracePt t="13950" x="3546475" y="1798638"/>
          <p14:tracePt t="13965" x="3787775" y="1916113"/>
          <p14:tracePt t="13983" x="4049713" y="2019300"/>
          <p14:tracePt t="14001" x="4332288" y="2187575"/>
          <p14:tracePt t="14016" x="4506913" y="2339975"/>
          <p14:tracePt t="14032" x="4735513" y="2492375"/>
          <p14:tracePt t="14049" x="4876800" y="2601913"/>
          <p14:tracePt t="14065" x="5102225" y="2816225"/>
          <p14:tracePt t="14082" x="5211763" y="2944813"/>
          <p14:tracePt t="14099" x="5322888" y="3154363"/>
          <p14:tracePt t="14116" x="5413375" y="3406775"/>
          <p14:tracePt t="14132" x="5459413" y="3551238"/>
          <p14:tracePt t="14151" x="5508625" y="3698875"/>
          <p14:tracePt t="14157" x="5527675" y="3752850"/>
          <p14:tracePt t="14166" x="5562600" y="3851275"/>
          <p14:tracePt t="14182" x="5635625" y="3943350"/>
          <p14:tracePt t="14199" x="5737225" y="4076700"/>
          <p14:tracePt t="14219" x="5840413" y="4194175"/>
          <p14:tracePt t="14234" x="5946775" y="4289425"/>
          <p14:tracePt t="14252" x="6061075" y="4378325"/>
          <p14:tracePt t="14269" x="6183313" y="4446588"/>
          <p14:tracePt t="14282" x="6256338" y="4479925"/>
          <p14:tracePt t="14302" x="6359525" y="4545013"/>
          <p14:tracePt t="14319" x="6515100" y="4618038"/>
          <p14:tracePt t="14333" x="6602413" y="4670425"/>
          <p14:tracePt t="14352" x="6648450" y="4689475"/>
          <p14:tracePt t="14371" x="6705600" y="4724400"/>
          <p14:tracePt t="14378" x="6713538" y="4724400"/>
          <p14:tracePt t="14385" x="6724650" y="4724400"/>
          <p14:tracePt t="14420" x="6727825" y="4724400"/>
          <p14:tracePt t="14444" x="6727825" y="4716463"/>
          <p14:tracePt t="14457" x="6689725" y="4675188"/>
          <p14:tracePt t="14468" x="6667500" y="4659313"/>
          <p14:tracePt t="14484" x="6602413" y="4594225"/>
          <p14:tracePt t="14490" x="6545263" y="4556125"/>
          <p14:tracePt t="14500" x="6435725" y="4427538"/>
          <p14:tracePt t="14515" x="6340475" y="4308475"/>
          <p14:tracePt t="14534" x="6267450" y="4217988"/>
          <p14:tracePt t="14551" x="6210300" y="4122738"/>
          <p14:tracePt t="14567" x="6161088" y="4057650"/>
          <p14:tracePt t="14584" x="6096000" y="4000500"/>
          <p14:tracePt t="14599" x="6061075" y="3959225"/>
          <p14:tracePt t="14616" x="5908675" y="3848100"/>
          <p14:tracePt t="14635" x="5845175" y="3790950"/>
          <p14:tracePt t="14642" x="5826125" y="3775075"/>
          <p14:tracePt t="14656" x="5737225" y="3706813"/>
          <p14:tracePt t="14669" x="5649913" y="3657600"/>
          <p14:tracePt t="14690" x="5559425" y="3619500"/>
          <p14:tracePt t="14703" x="5540375" y="3611563"/>
          <p14:tracePt t="14719" x="5497513" y="3600450"/>
          <p14:tracePt t="14733" x="5475288" y="3584575"/>
          <p14:tracePt t="14756" x="5451475" y="3581400"/>
          <p14:tracePt t="14766" x="5445125" y="3581400"/>
          <p14:tracePt t="14783" x="5429250" y="3570288"/>
          <p14:tracePt t="14799" x="5418138" y="3562350"/>
          <p14:tracePt t="14818" x="5402263" y="3559175"/>
          <p14:tracePt t="14834" x="5391150" y="3546475"/>
          <p14:tracePt t="14850" x="5383213" y="3543300"/>
          <p14:tracePt t="14894" x="5387975" y="3543300"/>
          <p14:tracePt t="14910" x="5418138" y="3543300"/>
          <p14:tracePt t="14918" x="5429250" y="3543300"/>
          <p14:tracePt t="14937" x="5486400" y="3573463"/>
          <p14:tracePt t="14951" x="5521325" y="3608388"/>
          <p14:tracePt t="14967" x="5565775" y="3646488"/>
          <p14:tracePt t="14984" x="5627688" y="3711575"/>
          <p14:tracePt t="15000" x="5730875" y="3817938"/>
          <p14:tracePt t="15020" x="5768975" y="3870325"/>
          <p14:tracePt t="15032" x="5829300" y="3951288"/>
          <p14:tracePt t="15049" x="5870575" y="4022725"/>
          <p14:tracePt t="15072" x="5943600" y="4122738"/>
          <p14:tracePt t="15088" x="6011863" y="4198938"/>
          <p14:tracePt t="15105" x="6065838" y="4237038"/>
          <p14:tracePt t="15119" x="6134100" y="4286250"/>
          <p14:tracePt t="15123" x="6145213" y="4308475"/>
          <p14:tracePt t="15132" x="6169025" y="4327525"/>
          <p14:tracePt t="15153" x="6229350" y="4397375"/>
          <p14:tracePt t="15165" x="6237288" y="4422775"/>
          <p14:tracePt t="15176" x="6256338" y="4449763"/>
          <p14:tracePt t="15184" x="6259513" y="4457700"/>
          <p14:tracePt t="15199" x="6278563" y="4476750"/>
          <p14:tracePt t="15217" x="6308725" y="4492625"/>
          <p14:tracePt t="15235" x="6354763" y="4514850"/>
          <p14:tracePt t="15254" x="6411913" y="4564063"/>
          <p14:tracePt t="15266" x="6423025" y="4579938"/>
          <p14:tracePt t="15285" x="6461125" y="4598988"/>
          <p14:tracePt t="15302" x="6488113" y="4606925"/>
          <p14:tracePt t="15316" x="6503988" y="4606925"/>
          <p14:tracePt t="15341" x="6523038" y="4618038"/>
          <p14:tracePt t="15352" x="6537325" y="4629150"/>
          <p14:tracePt t="15371" x="6545263" y="4632325"/>
          <p14:tracePt t="15462" x="6542088" y="4632325"/>
          <p14:tracePt t="15469" x="6537325" y="4632325"/>
          <p14:tracePt t="15484" x="6511925" y="4618038"/>
          <p14:tracePt t="15503" x="6419850" y="4545013"/>
          <p14:tracePt t="15510" x="6373813" y="4498975"/>
          <p14:tracePt t="15516" x="6316663" y="4460875"/>
          <p14:tracePt t="15532" x="6210300" y="4365625"/>
          <p14:tracePt t="15555" x="6088063" y="4217988"/>
          <p14:tracePt t="15571" x="6000750" y="4111625"/>
          <p14:tracePt t="15582" x="5916613" y="4019550"/>
          <p14:tracePt t="15599" x="5870575" y="3973513"/>
          <p14:tracePt t="15622" x="5813425" y="3916363"/>
          <p14:tracePt t="15641" x="5775325" y="3883025"/>
          <p14:tracePt t="15647" x="5761038" y="3867150"/>
          <p14:tracePt t="15654" x="5734050" y="3863975"/>
          <p14:tracePt t="15665" x="5718175" y="3856038"/>
          <p14:tracePt t="15687" x="5665788" y="3829050"/>
          <p14:tracePt t="15707" x="5592763" y="3806825"/>
          <p14:tracePt t="15718" x="5559425" y="3794125"/>
          <p14:tracePt t="15732" x="5516563" y="3779838"/>
          <p14:tracePt t="15749" x="5497513" y="3768725"/>
          <p14:tracePt t="15770" x="5451475" y="3733800"/>
          <p14:tracePt t="15786" x="5432425" y="3730625"/>
          <p14:tracePt t="15802" x="5410200" y="3722688"/>
          <p14:tracePt t="15818" x="5391150" y="3711575"/>
          <p14:tracePt t="15820" x="5387975" y="3703638"/>
          <p14:tracePt t="15880" x="5399088" y="3703638"/>
          <p14:tracePt t="15892" x="5418138" y="3706813"/>
          <p14:tracePt t="15901" x="5456238" y="3730625"/>
          <p14:tracePt t="15921" x="5505450" y="3752850"/>
          <p14:tracePt t="15934" x="5584825" y="3802063"/>
          <p14:tracePt t="15949" x="5680075" y="3867150"/>
          <p14:tracePt t="15972" x="5749925" y="3935413"/>
          <p14:tracePt t="15987" x="5845175" y="4049713"/>
          <p14:tracePt t="16000" x="5878513" y="4076700"/>
          <p14:tracePt t="16016" x="5965825" y="4149725"/>
          <p14:tracePt t="16032" x="6003925" y="4183063"/>
          <p14:tracePt t="16053" x="6061075" y="4210050"/>
          <p14:tracePt t="16071" x="6088063" y="4232275"/>
          <p14:tracePt t="16082" x="6130925" y="4267200"/>
          <p14:tracePt t="16106" x="6161088" y="4286250"/>
          <p14:tracePt t="16120" x="6164263" y="4302125"/>
          <p14:tracePt t="16135" x="6175375" y="4321175"/>
          <p14:tracePt t="16142" x="6175375" y="4324350"/>
          <p14:tracePt t="16156" x="6191250" y="4332288"/>
          <p14:tracePt t="16169" x="6191250" y="4335463"/>
          <p14:tracePt t="16183" x="6202363" y="4346575"/>
          <p14:tracePt t="16199" x="6218238" y="4359275"/>
          <p14:tracePt t="16216" x="6237288" y="4378325"/>
          <p14:tracePt t="16232" x="6267450" y="4397375"/>
          <p14:tracePt t="16250" x="6270625" y="4397375"/>
          <p14:tracePt t="16266" x="6283325" y="4400550"/>
          <p14:tracePt t="16286" x="6289675" y="4411663"/>
          <p14:tracePt t="26563" x="6278563" y="4389438"/>
          <p14:tracePt t="26570" x="6270625" y="4359275"/>
          <p14:tracePt t="26578" x="6251575" y="4305300"/>
          <p14:tracePt t="26595" x="6218238" y="4156075"/>
          <p14:tracePt t="26611" x="6175375" y="4087813"/>
          <p14:tracePt t="26627" x="6115050" y="4000500"/>
          <p14:tracePt t="26644" x="6030913" y="3908425"/>
          <p14:tracePt t="26651" x="5997575" y="3875088"/>
          <p14:tracePt t="26660" x="5962650" y="3829050"/>
          <p14:tracePt t="26676" x="5845175" y="3722688"/>
          <p14:tracePt t="26693" x="5718175" y="3654425"/>
          <p14:tracePt t="26709" x="5608638" y="3597275"/>
          <p14:tracePt t="26725" x="5502275" y="3502025"/>
          <p14:tracePt t="26743" x="5372100" y="3360738"/>
          <p14:tracePt t="26758" x="5311775" y="3284538"/>
          <p14:tracePt t="26775" x="5260975" y="3246438"/>
          <p14:tracePt t="26793" x="5249863" y="3238500"/>
          <p14:tracePt t="26832" x="5249863" y="3241675"/>
          <p14:tracePt t="26845" x="5265738" y="3265488"/>
          <p14:tracePt t="26861" x="5303838" y="3303588"/>
          <p14:tracePt t="26878" x="5322888" y="3322638"/>
          <p14:tracePt t="26882" x="5334000" y="3333750"/>
          <p14:tracePt t="26894" x="5372100" y="3371850"/>
          <p14:tracePt t="26910" x="5399088" y="3406775"/>
          <p14:tracePt t="26927" x="5464175" y="3524250"/>
          <p14:tracePt t="26945" x="5554663" y="3692525"/>
          <p14:tracePt t="26960" x="5619750" y="3783013"/>
          <p14:tracePt t="26977" x="5695950" y="3886200"/>
          <p14:tracePt t="26997" x="5807075" y="4046538"/>
          <p14:tracePt t="27010" x="5889625" y="4141788"/>
          <p14:tracePt t="27027" x="5984875" y="4225925"/>
          <p14:tracePt t="27042" x="6073775" y="4286250"/>
          <p14:tracePt t="27060" x="6183313" y="4354513"/>
          <p14:tracePt t="27076" x="6229350" y="4392613"/>
          <p14:tracePt t="27094" x="6270625" y="4419600"/>
          <p14:tracePt t="27111" x="6297613" y="4457700"/>
          <p14:tracePt t="27127" x="6321425" y="4479925"/>
          <p14:tracePt t="27144" x="6321425" y="4487863"/>
          <p14:tracePt t="27156" x="6327775" y="4514850"/>
          <p14:tracePt t="27162" x="6332538" y="4525963"/>
          <p14:tracePt t="27177" x="6346825" y="4552950"/>
          <p14:tracePt t="27192" x="6354763" y="4583113"/>
          <p14:tracePt t="27211" x="6354763" y="4594225"/>
          <p14:tracePt t="27230" x="6354763" y="4610100"/>
          <p14:tracePt t="27247" x="6354763" y="4618038"/>
          <p14:tracePt t="31595" x="6351588" y="4610100"/>
          <p14:tracePt t="31605" x="6335713" y="4579938"/>
          <p14:tracePt t="31610" x="6308725" y="4522788"/>
          <p14:tracePt t="31625" x="6226175" y="4332288"/>
          <p14:tracePt t="31641" x="6092825" y="4095750"/>
          <p14:tracePt t="31647" x="6035675" y="4046538"/>
          <p14:tracePt t="31658" x="5832475" y="3829050"/>
          <p14:tracePt t="31674" x="5521325" y="3654425"/>
          <p14:tracePt t="31692" x="5222875" y="3554413"/>
          <p14:tracePt t="31709" x="4879975" y="3429000"/>
          <p14:tracePt t="31724" x="4332288" y="3276600"/>
          <p14:tracePt t="31741" x="3924300" y="3105150"/>
          <p14:tracePt t="31759" x="3521075" y="2876550"/>
          <p14:tracePt t="31776" x="2982913" y="2544763"/>
          <p14:tracePt t="31792" x="2689225" y="2327275"/>
          <p14:tracePt t="31809" x="2506663" y="2163763"/>
          <p14:tracePt t="31825" x="2255838" y="1943100"/>
          <p14:tracePt t="31841" x="2087563" y="1798638"/>
          <p14:tracePt t="31858" x="1920875" y="1660525"/>
          <p14:tracePt t="31877" x="1649413" y="1504950"/>
          <p14:tracePt t="31891" x="1497013" y="1382713"/>
          <p14:tracePt t="31909" x="1311275" y="1311275"/>
          <p14:tracePt t="31926" x="1150938" y="1238250"/>
          <p14:tracePt t="31941" x="1001713" y="1127125"/>
          <p14:tracePt t="31959" x="933450" y="1066800"/>
          <p14:tracePt t="31975" x="914400" y="1039813"/>
          <p14:tracePt t="31992" x="895350" y="1009650"/>
          <p14:tracePt t="32030" x="895350" y="1001713"/>
          <p14:tracePt t="32046" x="906463" y="998538"/>
          <p14:tracePt t="32058" x="933450" y="990600"/>
          <p14:tracePt t="32075" x="968375" y="982663"/>
          <p14:tracePt t="32091" x="990600" y="982663"/>
          <p14:tracePt t="32108" x="1028700" y="982663"/>
          <p14:tracePt t="32125" x="1063625" y="987425"/>
          <p14:tracePt t="32141" x="1127125" y="993775"/>
          <p14:tracePt t="32147" x="1158875" y="993775"/>
          <p14:tracePt t="32158" x="1268413" y="1001713"/>
          <p14:tracePt t="32174" x="1387475" y="1009650"/>
          <p14:tracePt t="32192" x="1406525" y="1017588"/>
          <p14:tracePt t="32209" x="1406525" y="1025525"/>
          <p14:tracePt t="35069" x="1409700" y="1028700"/>
          <p14:tracePt t="35075" x="1409700" y="1036638"/>
          <p14:tracePt t="35090" x="1417638" y="1039813"/>
          <p14:tracePt t="35099" x="1428750" y="1047750"/>
          <p14:tracePt t="35112" x="1470025" y="1058863"/>
          <p14:tracePt t="35129" x="1504950" y="1089025"/>
          <p14:tracePt t="35143" x="1565275" y="1112838"/>
          <p14:tracePt t="35148" x="1589088" y="1120775"/>
          <p14:tracePt t="35160" x="1627188" y="1127125"/>
          <p14:tracePt t="35176" x="1706563" y="1131888"/>
          <p14:tracePt t="35193" x="1755775" y="1131888"/>
          <p14:tracePt t="35209" x="1831975" y="1143000"/>
          <p14:tracePt t="35227" x="1943100" y="1143000"/>
          <p14:tracePt t="35242" x="2011363" y="1139825"/>
          <p14:tracePt t="35263" x="2060575" y="1131888"/>
          <p14:tracePt t="35279" x="2163763" y="1089025"/>
          <p14:tracePt t="35296" x="2206625" y="1055688"/>
          <p14:tracePt t="35310" x="2251075" y="1031875"/>
          <p14:tracePt t="35326" x="2270125" y="1017588"/>
          <p14:tracePt t="35343" x="2282825" y="1001713"/>
          <p14:tracePt t="35360" x="2289175" y="990600"/>
          <p14:tracePt t="35378" x="2305050" y="968375"/>
          <p14:tracePt t="35395" x="2320925" y="922338"/>
          <p14:tracePt t="35411" x="2327275" y="868363"/>
          <p14:tracePt t="35428" x="2327275" y="841375"/>
          <p14:tracePt t="35447" x="2289175" y="781050"/>
          <p14:tracePt t="35459" x="2278063" y="731838"/>
          <p14:tracePt t="35476" x="2255838" y="704850"/>
          <p14:tracePt t="35500" x="2225675" y="669925"/>
          <p14:tracePt t="35512" x="2198688" y="658813"/>
          <p14:tracePt t="35529" x="2179638" y="650875"/>
          <p14:tracePt t="35543" x="2136775" y="647700"/>
          <p14:tracePt t="35546" x="2125663" y="647700"/>
          <p14:tracePt t="35560" x="2092325" y="639763"/>
          <p14:tracePt t="35578" x="2060575" y="625475"/>
          <p14:tracePt t="35595" x="2041525" y="620713"/>
          <p14:tracePt t="35612" x="2003425" y="620713"/>
          <p14:tracePt t="35628" x="1973263" y="606425"/>
          <p14:tracePt t="35645" x="1931988" y="617538"/>
          <p14:tracePt t="35654" x="1878013" y="639763"/>
          <p14:tracePt t="35663" x="1836738" y="655638"/>
          <p14:tracePt t="35677" x="1782763" y="693738"/>
          <p14:tracePt t="35699" x="1749425" y="720725"/>
          <p14:tracePt t="35714" x="1687513" y="788988"/>
          <p14:tracePt t="35728" x="1665288" y="860425"/>
          <p14:tracePt t="35745" x="1649413" y="903288"/>
          <p14:tracePt t="35762" x="1635125" y="971550"/>
          <p14:tracePt t="35763" x="1627188" y="1001713"/>
          <p14:tracePt t="35779" x="1619250" y="1017588"/>
          <p14:tracePt t="35796" x="1608138" y="1036638"/>
          <p14:tracePt t="35812" x="1600200" y="1058863"/>
          <p14:tracePt t="35826" x="1597025" y="1093788"/>
          <p14:tracePt t="35830" x="1581150" y="1123950"/>
          <p14:tracePt t="35844" x="1581150" y="1158875"/>
          <p14:tracePt t="35862" x="1581150" y="1173163"/>
          <p14:tracePt t="35879" x="1608138" y="1211263"/>
          <p14:tracePt t="35894" x="1630363" y="1219200"/>
          <p14:tracePt t="35912" x="1668463" y="1219200"/>
          <p14:tracePt t="35930" x="1741488" y="1208088"/>
          <p14:tracePt t="35946" x="1820863" y="1184275"/>
          <p14:tracePt t="39725" x="1831975" y="1177925"/>
          <p14:tracePt t="39734" x="1851025" y="1173163"/>
          <p14:tracePt t="39745" x="1897063" y="1158875"/>
          <p14:tracePt t="39761" x="1931988" y="1139825"/>
          <p14:tracePt t="39778" x="1973263" y="1108075"/>
          <p14:tracePt t="39793" x="2019300" y="1063625"/>
          <p14:tracePt t="39811" x="2079625" y="993775"/>
          <p14:tracePt t="39826" x="2106613" y="974725"/>
          <p14:tracePt t="39842" x="2117725" y="955675"/>
          <p14:tracePt t="39860" x="2122488" y="955675"/>
          <p14:tracePt t="39876" x="2130425" y="952500"/>
          <p14:tracePt t="39893" x="2133600" y="949325"/>
          <p14:tracePt t="39909" x="2144713" y="949325"/>
          <p14:tracePt t="39926" x="2168525" y="949325"/>
          <p14:tracePt t="39943" x="2171700" y="949325"/>
          <p14:tracePt t="39976" x="2179638" y="949325"/>
          <p14:tracePt t="40035" x="2179638" y="952500"/>
          <p14:tracePt t="40044" x="2174875" y="968375"/>
          <p14:tracePt t="40050" x="2171700" y="968375"/>
          <p14:tracePt t="40060" x="2163763" y="968375"/>
          <p14:tracePt t="40075" x="2133600" y="971550"/>
          <p14:tracePt t="40092" x="2073275" y="971550"/>
          <p14:tracePt t="40109" x="2049463" y="968375"/>
          <p14:tracePt t="40125" x="2022475" y="955675"/>
          <p14:tracePt t="40142" x="2008188" y="952500"/>
          <p14:tracePt t="40146" x="2000250" y="944563"/>
          <p14:tracePt t="40159" x="1989138" y="933450"/>
          <p14:tracePt t="40175" x="1965325" y="922338"/>
          <p14:tracePt t="40192" x="1954213" y="914400"/>
          <p14:tracePt t="40209" x="1939925" y="898525"/>
          <p14:tracePt t="40225" x="1931988" y="898525"/>
          <p14:tracePt t="40242" x="1931988" y="892175"/>
          <p14:tracePt t="40281" x="1931988" y="887413"/>
          <p14:tracePt t="40325" x="1927225" y="887413"/>
          <p14:tracePt t="40334" x="1927225" y="884238"/>
          <p14:tracePt t="40343" x="1920875" y="884238"/>
          <p14:tracePt t="40363" x="1908175" y="884238"/>
          <p14:tracePt t="40428" x="1905000" y="884238"/>
          <p14:tracePt t="40532" x="1905000" y="887413"/>
          <p14:tracePt t="40540" x="1905000" y="906463"/>
          <p14:tracePt t="40547" x="1905000" y="914400"/>
          <p14:tracePt t="40561" x="1905000" y="917575"/>
          <p14:tracePt t="41414" x="1897063" y="922338"/>
          <p14:tracePt t="41423" x="1897063" y="930275"/>
          <p14:tracePt t="41439" x="1897063" y="941388"/>
          <p14:tracePt t="41453" x="1897063" y="944563"/>
          <p14:tracePt t="41470" x="1897063" y="955675"/>
          <p14:tracePt t="41487" x="1897063" y="971550"/>
          <p14:tracePt t="41505" x="1908175" y="982663"/>
          <p14:tracePt t="41520" x="1908175" y="993775"/>
          <p14:tracePt t="41537" x="1916113" y="1006475"/>
          <p14:tracePt t="41570" x="1916113" y="1012825"/>
          <p14:tracePt t="41601" x="1924050" y="1012825"/>
          <p14:tracePt t="41631" x="1927225" y="1012825"/>
          <p14:tracePt t="42988" x="1935163" y="1017588"/>
          <p14:tracePt t="43002" x="1946275" y="1025525"/>
          <p14:tracePt t="43013" x="1946275" y="1028700"/>
          <p14:tracePt t="43029" x="1962150" y="1044575"/>
          <p14:tracePt t="43044" x="1981200" y="1077913"/>
          <p14:tracePt t="43060" x="2000250" y="1096963"/>
          <p14:tracePt t="43076" x="2016125" y="1123950"/>
          <p14:tracePt t="43093" x="2035175" y="1158875"/>
          <p14:tracePt t="43110" x="2073275" y="1216025"/>
          <p14:tracePt t="43127" x="2098675" y="1249363"/>
          <p14:tracePt t="43143" x="2144713" y="1287463"/>
          <p14:tracePt t="43147" x="2149475" y="1298575"/>
          <p14:tracePt t="43160" x="2174875" y="1317625"/>
          <p14:tracePt t="43176" x="2206625" y="1352550"/>
          <p14:tracePt t="43193" x="2239963" y="1368425"/>
          <p14:tracePt t="43210" x="2286000" y="1401763"/>
          <p14:tracePt t="43226" x="2312988" y="1412875"/>
          <p14:tracePt t="43245" x="2354263" y="1444625"/>
          <p14:tracePt t="43260" x="2389188" y="1463675"/>
          <p14:tracePt t="43262" x="2403475" y="1470025"/>
          <p14:tracePt t="43278" x="2438400" y="1485900"/>
          <p14:tracePt t="43293" x="2487613" y="1512888"/>
          <p14:tracePt t="43310" x="2522538" y="1527175"/>
          <p14:tracePt t="43326" x="2560638" y="1546225"/>
          <p14:tracePt t="43343" x="2571750" y="1562100"/>
          <p14:tracePt t="43415" x="2563813" y="1562100"/>
          <p14:tracePt t="43422" x="2560638" y="1546225"/>
          <p14:tracePt t="43429" x="2549525" y="1546225"/>
          <p14:tracePt t="43444" x="2522538" y="1543050"/>
          <p14:tracePt t="43460" x="2479675" y="1527175"/>
          <p14:tracePt t="43479" x="2446338" y="1512888"/>
          <p14:tracePt t="43495" x="2397125" y="1470025"/>
          <p14:tracePt t="43510" x="2370138" y="1436688"/>
          <p14:tracePt t="43527" x="2339975" y="1387475"/>
          <p14:tracePt t="43545" x="2305050" y="1314450"/>
          <p14:tracePt t="43561" x="2266950" y="1268413"/>
          <p14:tracePt t="43577" x="2255838" y="1235075"/>
          <p14:tracePt t="43594" x="2236788" y="1203325"/>
          <p14:tracePt t="43610" x="2225675" y="1181100"/>
          <p14:tracePt t="43627" x="2212975" y="1162050"/>
          <p14:tracePt t="43643" x="2193925" y="1150938"/>
          <p14:tracePt t="43647" x="2190750" y="1146175"/>
          <p14:tracePt t="43661" x="2179638" y="1127125"/>
          <p14:tracePt t="43677" x="2174875" y="1116013"/>
          <p14:tracePt t="43693" x="2163763" y="1101725"/>
          <p14:tracePt t="43710" x="2144713" y="1069975"/>
          <p14:tracePt t="43727" x="2133600" y="1050925"/>
          <p14:tracePt t="43744" x="2122488" y="1047750"/>
          <p14:tracePt t="43760" x="2111375" y="1036638"/>
          <p14:tracePt t="43777" x="2079625" y="1025525"/>
          <p14:tracePt t="43794" x="2060575" y="1012825"/>
          <p14:tracePt t="43811" x="2049463" y="993775"/>
          <p14:tracePt t="43828" x="2027238" y="971550"/>
          <p14:tracePt t="43844" x="2022475" y="963613"/>
          <p14:tracePt t="43861" x="2016125" y="960438"/>
          <p14:tracePt t="43878" x="2011363" y="949325"/>
          <p14:tracePt t="43894" x="2008188" y="944563"/>
          <p14:tracePt t="43911" x="2000250" y="936625"/>
          <p14:tracePt t="43929" x="2000250" y="925513"/>
          <p14:tracePt t="43944" x="1997075" y="922338"/>
          <p14:tracePt t="43961" x="1997075" y="911225"/>
          <p14:tracePt t="43977" x="1997075" y="898525"/>
          <p14:tracePt t="43994" x="1984375" y="895350"/>
          <p14:tracePt t="44011" x="1984375" y="884238"/>
          <p14:tracePt t="44028" x="1978025" y="876300"/>
          <p14:tracePt t="44044" x="1978025" y="865188"/>
          <p14:tracePt t="44061" x="1970088" y="865188"/>
          <p14:tracePt t="44078" x="1958975" y="865188"/>
          <p14:tracePt t="44095" x="1946275" y="841375"/>
          <p14:tracePt t="44111" x="1939925" y="835025"/>
          <p14:tracePt t="44127" x="1924050" y="835025"/>
          <p14:tracePt t="44144" x="1912938" y="830263"/>
          <p14:tracePt t="44161" x="1912938" y="827088"/>
          <p14:tracePt t="44178" x="1912938" y="819150"/>
          <p14:tracePt t="44265" x="1912938" y="822325"/>
          <p14:tracePt t="44273" x="1912938" y="827088"/>
          <p14:tracePt t="44285" x="1912938" y="865188"/>
          <p14:tracePt t="44299" x="1912938" y="884238"/>
          <p14:tracePt t="44314" x="1946275" y="960438"/>
          <p14:tracePt t="44327" x="1962150" y="1028700"/>
          <p14:tracePt t="44344" x="1965325" y="1066800"/>
          <p14:tracePt t="44361" x="1973263" y="1108075"/>
          <p14:tracePt t="44378" x="1981200" y="1200150"/>
          <p14:tracePt t="44394" x="1981200" y="1268413"/>
          <p14:tracePt t="44411" x="1973263" y="1336675"/>
          <p14:tracePt t="44428" x="1958975" y="1379538"/>
          <p14:tracePt t="44444" x="1951038" y="1447800"/>
          <p14:tracePt t="44461" x="1943100" y="1474788"/>
          <p14:tracePt t="44479" x="1943100" y="1489075"/>
          <p14:tracePt t="44511" x="1943100" y="1497013"/>
          <p14:tracePt t="44548" x="1931988" y="1501775"/>
          <p14:tracePt t="44552" x="1924050" y="1516063"/>
          <p14:tracePt t="44562" x="1924050" y="1520825"/>
          <p14:tracePt t="44577" x="1920875" y="1527175"/>
          <p14:tracePt t="44594" x="1920875" y="1531938"/>
          <p14:tracePt t="44655" x="1920875" y="1524000"/>
          <p14:tracePt t="44662" x="1920875" y="1501775"/>
          <p14:tracePt t="44679" x="1920875" y="1474788"/>
          <p14:tracePt t="44697" x="1924050" y="1420813"/>
          <p14:tracePt t="44714" x="1924050" y="1390650"/>
          <p14:tracePt t="44729" x="1924050" y="1341438"/>
          <p14:tracePt t="44745" x="1924050" y="1292225"/>
          <p14:tracePt t="44763" x="1924050" y="1222375"/>
          <p14:tracePt t="44778" x="1924050" y="1189038"/>
          <p14:tracePt t="44795" x="1924050" y="1173163"/>
          <p14:tracePt t="44811" x="1924050" y="1146175"/>
          <p14:tracePt t="44829" x="1924050" y="1135063"/>
          <p14:tracePt t="44845" x="1924050" y="1131888"/>
          <p14:tracePt t="74674" x="1954213" y="1150938"/>
          <p14:tracePt t="74681" x="2011363" y="1177925"/>
          <p14:tracePt t="74691" x="2057400" y="1211263"/>
          <p14:tracePt t="74708" x="2228850" y="1317625"/>
          <p14:tracePt t="74723" x="2343150" y="1412875"/>
          <p14:tracePt t="74740" x="2479675" y="1482725"/>
          <p14:tracePt t="74758" x="2724150" y="1627188"/>
          <p14:tracePt t="74773" x="2879725" y="1749425"/>
          <p14:tracePt t="74792" x="3051175" y="1970088"/>
          <p14:tracePt t="74807" x="3246438" y="2141538"/>
          <p14:tracePt t="74815" x="3333750" y="2236788"/>
          <p14:tracePt t="74823" x="3524250" y="2408238"/>
          <p14:tracePt t="74838" x="3752850" y="2541588"/>
          <p14:tracePt t="74856" x="3978275" y="2655888"/>
          <p14:tracePt t="74874" x="4278313" y="2865438"/>
          <p14:tracePt t="74889" x="4498975" y="2994025"/>
          <p14:tracePt t="74905" x="4667250" y="3108325"/>
          <p14:tracePt t="74922" x="4933950" y="3268663"/>
          <p14:tracePt t="74939" x="5116513" y="3394075"/>
          <p14:tracePt t="74955" x="5241925" y="3475038"/>
          <p14:tracePt t="74972" x="5356225" y="3540125"/>
          <p14:tracePt t="74990" x="5502275" y="3611563"/>
          <p14:tracePt t="75005" x="5611813" y="3668713"/>
          <p14:tracePt t="75022" x="5703888" y="3741738"/>
          <p14:tracePt t="75039" x="5810250" y="3836988"/>
          <p14:tracePt t="75055" x="5951538" y="3984625"/>
          <p14:tracePt t="75072" x="6016625" y="4041775"/>
          <p14:tracePt t="75089" x="6103938" y="4144963"/>
          <p14:tracePt t="75106" x="6264275" y="4267200"/>
          <p14:tracePt t="75122" x="6332538" y="4321175"/>
          <p14:tracePt t="75138" x="6411913" y="4381500"/>
          <p14:tracePt t="75142" x="6442075" y="4397375"/>
          <p14:tracePt t="75156" x="6488113" y="4449763"/>
          <p14:tracePt t="75172" x="6553200" y="4492625"/>
          <p14:tracePt t="75188" x="6575425" y="4518025"/>
          <p14:tracePt t="75208" x="6645275" y="4564063"/>
          <p14:tracePt t="75223" x="6664325" y="4575175"/>
          <p14:tracePt t="75240" x="6675438" y="4591050"/>
          <p14:tracePt t="75258" x="6697663" y="4610100"/>
          <p14:tracePt t="75274" x="6732588" y="4629150"/>
          <p14:tracePt t="75290" x="6765925" y="4667250"/>
          <p14:tracePt t="75307" x="6800850" y="4702175"/>
          <p14:tracePt t="75325" x="6835775" y="4746625"/>
          <p14:tracePt t="75338" x="6846888" y="4765675"/>
          <p14:tracePt t="75355" x="6873875" y="4784725"/>
          <p14:tracePt t="75374" x="6892925" y="4784725"/>
          <p14:tracePt t="75389" x="6907213" y="4778375"/>
          <p14:tracePt t="75406" x="6934200" y="4759325"/>
          <p14:tracePt t="75422" x="6950075" y="4705350"/>
          <p14:tracePt t="75439" x="6969125" y="4632325"/>
          <p14:tracePt t="75455" x="6975475" y="4583113"/>
          <p14:tracePt t="75472" x="6975475" y="4525963"/>
          <p14:tracePt t="75489" x="6975475" y="4438650"/>
          <p14:tracePt t="75505" x="6975475" y="4411663"/>
          <p14:tracePt t="75522" x="6969125" y="4400550"/>
          <p14:tracePt t="75539" x="6956425" y="4400550"/>
          <p14:tracePt t="75555" x="6942138" y="4392613"/>
          <p14:tracePt t="75572" x="6911975" y="4378325"/>
          <p14:tracePt t="75589" x="6884988" y="4359275"/>
          <p14:tracePt t="75608" x="6819900" y="4343400"/>
          <p14:tracePt t="75623" x="6773863" y="4343400"/>
          <p14:tracePt t="75639" x="6740525" y="4346575"/>
          <p14:tracePt t="75643" x="6708775" y="4354513"/>
          <p14:tracePt t="75655" x="6697663" y="4354513"/>
          <p14:tracePt t="75672" x="6632575" y="4381500"/>
          <p14:tracePt t="75688" x="6599238" y="4403725"/>
          <p14:tracePt t="75705" x="6556375" y="4438650"/>
          <p14:tracePt t="75722" x="6499225" y="4476750"/>
          <p14:tracePt t="75739" x="6473825" y="4495800"/>
          <p14:tracePt t="75756" x="6438900" y="4525963"/>
          <p14:tracePt t="75773" x="6416675" y="4549775"/>
          <p14:tracePt t="75789" x="6400800" y="4602163"/>
          <p14:tracePt t="75806" x="6400800" y="4670425"/>
          <p14:tracePt t="75824" x="6392863" y="4740275"/>
          <p14:tracePt t="75840" x="6397625" y="4754563"/>
          <p14:tracePt t="75856" x="6403975" y="4781550"/>
          <p14:tracePt t="75874" x="6526213" y="4743450"/>
          <p14:tracePt t="75889" x="6602413" y="4702175"/>
          <p14:tracePt t="75905" x="6678613" y="4648200"/>
          <p14:tracePt t="75922" x="6724650" y="4606925"/>
          <p14:tracePt t="75939" x="6759575" y="4556125"/>
          <p14:tracePt t="75955" x="6759575" y="4514850"/>
          <p14:tracePt t="75972" x="6751638" y="4484688"/>
          <p14:tracePt t="75989" x="6664325" y="4430713"/>
          <p14:tracePt t="76006" x="6613525" y="4416425"/>
          <p14:tracePt t="76022" x="6572250" y="4392613"/>
          <p14:tracePt t="76038" x="6530975" y="4392613"/>
          <p14:tracePt t="76055" x="6515100" y="4416425"/>
          <p14:tracePt t="76072" x="6503988" y="4427538"/>
          <p14:tracePt t="76088" x="6503988" y="4435475"/>
          <p14:tracePt t="76105" x="6503988" y="4465638"/>
          <p14:tracePt t="76121" x="6503988" y="4476750"/>
          <p14:tracePt t="76138" x="6503988" y="4487863"/>
          <p14:tracePt t="76143" x="6503988" y="4492625"/>
          <p14:tracePt t="76156" x="6507163" y="4498975"/>
          <p14:tracePt t="76188" x="6507163" y="4503738"/>
          <p14:tracePt t="76205" x="6507163" y="4518025"/>
          <p14:tracePt t="76268" x="6507163" y="4525963"/>
          <p14:tracePt t="76275" x="6507163" y="4530725"/>
          <p14:tracePt t="76288" x="6507163" y="4541838"/>
          <p14:tracePt t="76305" x="6507163" y="4552950"/>
          <p14:tracePt t="76322" x="6507163" y="4568825"/>
          <p14:tracePt t="76338" x="6511925" y="4579938"/>
          <p14:tracePt t="76355" x="6511925" y="4587875"/>
          <p14:tracePt t="76372" x="6523038" y="4591050"/>
          <p14:tracePt t="76388" x="6556375" y="4591050"/>
          <p14:tracePt t="76405" x="6591300" y="4591050"/>
          <p14:tracePt t="76422" x="6621463" y="4598988"/>
          <p14:tracePt t="76439" x="6670675" y="4610100"/>
          <p14:tracePt t="76455" x="6694488" y="4629150"/>
          <p14:tracePt t="76472" x="6713538" y="4637088"/>
          <p14:tracePt t="76488" x="6724650" y="4640263"/>
          <p14:tracePt t="76506" x="6727825" y="4648200"/>
          <p14:tracePt t="76720" x="6727825" y="4645025"/>
          <p14:tracePt t="76727" x="6721475" y="4645025"/>
          <p14:tracePt t="76745" x="6708775" y="4640263"/>
          <p14:tracePt t="76815" x="6708775" y="4632325"/>
          <p14:tracePt t="76819" x="6705600" y="4629150"/>
          <p14:tracePt t="76828" x="6705600" y="4621213"/>
          <p14:tracePt t="76846" x="6705600" y="4606925"/>
          <p14:tracePt t="76886" x="6694488" y="4606925"/>
          <p14:tracePt t="76983" x="6686550" y="4602163"/>
          <p14:tracePt t="76994" x="6683375" y="4602163"/>
          <p14:tracePt t="77010" x="6678613" y="4602163"/>
          <p14:tracePt t="77018" x="6670675" y="4602163"/>
          <p14:tracePt t="77029" x="6667500" y="4594225"/>
          <p14:tracePt t="77044" x="6659563" y="4594225"/>
          <p14:tracePt t="77061" x="6656388" y="4591050"/>
          <p14:tracePt t="77077" x="6648450" y="4579938"/>
          <p14:tracePt t="77094" x="6648450" y="4572000"/>
          <p14:tracePt t="77111" x="6637338" y="4572000"/>
          <p14:tracePt t="77128" x="6637338" y="4568825"/>
          <p14:tracePt t="77145" x="6637338" y="4564063"/>
          <p14:tracePt t="77191" x="6632575" y="4564063"/>
          <p14:tracePt t="77287" x="6629400" y="4564063"/>
          <p14:tracePt t="77298" x="6621463" y="4564063"/>
          <p14:tracePt t="78064" x="6618288" y="4552950"/>
          <p14:tracePt t="78088" x="6607175" y="4530725"/>
          <p14:tracePt t="78106" x="6591300" y="4495800"/>
          <p14:tracePt t="78122" x="6575425" y="4484688"/>
          <p14:tracePt t="78139" x="6561138" y="4484688"/>
          <p14:tracePt t="78146" x="6553200" y="4484688"/>
          <p14:tracePt t="78158" x="6542088" y="4479925"/>
          <p14:tracePt t="78173" x="6534150" y="4479925"/>
          <p14:tracePt t="78191" x="6523038" y="4468813"/>
          <p14:tracePt t="78206" x="6511925" y="4460875"/>
          <p14:tracePt t="78223" x="6492875" y="4422775"/>
          <p14:tracePt t="78239" x="6484938" y="4408488"/>
          <p14:tracePt t="78256" x="6480175" y="4397375"/>
          <p14:tracePt t="78272" x="6473825" y="4389438"/>
          <p14:tracePt t="78289" x="6450013" y="4384675"/>
          <p14:tracePt t="78305" x="6438900" y="4373563"/>
          <p14:tracePt t="78322" x="6427788" y="4365625"/>
          <p14:tracePt t="78340" x="6403975" y="4346575"/>
          <p14:tracePt t="78355" x="6378575" y="4335463"/>
          <p14:tracePt t="78372" x="6365875" y="4313238"/>
          <p14:tracePt t="78390" x="6346825" y="4297363"/>
          <p14:tracePt t="78406" x="6332538" y="4283075"/>
          <p14:tracePt t="78423" x="6321425" y="4275138"/>
          <p14:tracePt t="78442" x="6302375" y="4270375"/>
          <p14:tracePt t="78456" x="6294438" y="4264025"/>
          <p14:tracePt t="78472" x="6264275" y="4237038"/>
          <p14:tracePt t="78489" x="6248400" y="4225925"/>
          <p14:tracePt t="78506" x="6213475" y="4187825"/>
          <p14:tracePt t="78522" x="6188075" y="4171950"/>
          <p14:tracePt t="78539" x="6169025" y="4156075"/>
          <p14:tracePt t="78557" x="6142038" y="4125913"/>
          <p14:tracePt t="78572" x="6130925" y="4114800"/>
          <p14:tracePt t="78589" x="6118225" y="4111625"/>
          <p14:tracePt t="78606" x="6107113" y="4103688"/>
          <p14:tracePt t="78623" x="6096000" y="4092575"/>
          <p14:tracePt t="78639" x="6076950" y="4065588"/>
          <p14:tracePt t="78645" x="6073775" y="4060825"/>
          <p14:tracePt t="78659" x="6054725" y="4035425"/>
          <p14:tracePt t="78673" x="6019800" y="4016375"/>
          <p14:tracePt t="78690" x="5989638" y="3981450"/>
          <p14:tracePt t="78706" x="5962650" y="3959225"/>
          <p14:tracePt t="78723" x="5908675" y="3908425"/>
          <p14:tracePt t="78739" x="5870575" y="3883025"/>
          <p14:tracePt t="78755" x="5851525" y="3840163"/>
          <p14:tracePt t="78772" x="5829300" y="3806825"/>
          <p14:tracePt t="78789" x="5807075" y="3760788"/>
          <p14:tracePt t="78805" x="5794375" y="3744913"/>
          <p14:tracePt t="78824" x="5780088" y="3711575"/>
          <p14:tracePt t="78840" x="5761038" y="3660775"/>
          <p14:tracePt t="78856" x="5753100" y="3630613"/>
          <p14:tracePt t="78873" x="5734050" y="3611563"/>
          <p14:tracePt t="78891" x="5715000" y="3570288"/>
          <p14:tracePt t="78907" x="5703888" y="3551238"/>
          <p14:tracePt t="78924" x="5688013" y="3521075"/>
          <p14:tracePt t="78941" x="5668963" y="3482975"/>
          <p14:tracePt t="78956" x="5649913" y="3455988"/>
          <p14:tracePt t="78973" x="5630863" y="3436938"/>
          <p14:tracePt t="78989" x="5600700" y="3406775"/>
          <p14:tracePt t="79007" x="5570538" y="3368675"/>
          <p14:tracePt t="79023" x="5543550" y="3341688"/>
          <p14:tracePt t="79038" x="5521325" y="3311525"/>
          <p14:tracePt t="79054" x="5508625" y="3295650"/>
          <p14:tracePt t="79071" x="5494338" y="3273425"/>
          <p14:tracePt t="79088" x="5475288" y="3246438"/>
          <p14:tracePt t="79106" x="5467350" y="3227388"/>
          <p14:tracePt t="79122" x="5445125" y="3197225"/>
          <p14:tracePt t="79138" x="5410200" y="3170238"/>
          <p14:tracePt t="79154" x="5383213" y="3143250"/>
          <p14:tracePt t="79173" x="5307013" y="3089275"/>
          <p14:tracePt t="79189" x="5257800" y="3059113"/>
          <p14:tracePt t="79205" x="5211763" y="3025775"/>
          <p14:tracePt t="79221" x="5162550" y="2994025"/>
          <p14:tracePt t="79238" x="5094288" y="2944813"/>
          <p14:tracePt t="79255" x="5051425" y="2922588"/>
          <p14:tracePt t="79272" x="5010150" y="2895600"/>
          <p14:tracePt t="79290" x="4945063" y="2873375"/>
          <p14:tracePt t="79305" x="4903788" y="2860675"/>
          <p14:tracePt t="79322" x="4876800" y="2846388"/>
          <p14:tracePt t="79339" x="4830763" y="2819400"/>
          <p14:tracePt t="79355" x="4811713" y="2811463"/>
          <p14:tracePt t="79372" x="4789488" y="2800350"/>
          <p14:tracePt t="79388" x="4762500" y="2789238"/>
          <p14:tracePt t="79405" x="4743450" y="2762250"/>
          <p14:tracePt t="79428" x="4713288" y="2743200"/>
          <p14:tracePt t="79443" x="4694238" y="2740025"/>
          <p14:tracePt t="79460" x="4670425" y="2724150"/>
          <p14:tracePt t="79475" x="4645025" y="2713038"/>
          <p14:tracePt t="79495" x="4613275" y="2689225"/>
          <p14:tracePt t="79507" x="4606925" y="2678113"/>
          <p14:tracePt t="79521" x="4602163" y="2667000"/>
          <p14:tracePt t="79541" x="4602163" y="2663825"/>
          <p14:tracePt t="79559" x="4602163" y="2655888"/>
          <p14:tracePt t="79582" x="4602163" y="2651125"/>
          <p14:tracePt t="79862" x="4602163" y="2663825"/>
          <p14:tracePt t="79871" x="4610100" y="2682875"/>
          <p14:tracePt t="79880" x="4610100" y="2686050"/>
          <p14:tracePt t="79895" x="4613275" y="2705100"/>
          <p14:tracePt t="79912" x="4632325" y="2720975"/>
          <p14:tracePt t="79928" x="4659313" y="2746375"/>
          <p14:tracePt t="79946" x="4675188" y="2789238"/>
          <p14:tracePt t="79963" x="4724400" y="2860675"/>
          <p14:tracePt t="79982" x="4751388" y="2933700"/>
          <p14:tracePt t="80007" x="4784725" y="2998788"/>
          <p14:tracePt t="80015" x="4811713" y="3032125"/>
          <p14:tracePt t="80022" x="4819650" y="3048000"/>
          <p14:tracePt t="80030" x="4835525" y="3067050"/>
          <p14:tracePt t="80046" x="4876800" y="3113088"/>
          <p14:tracePt t="80071" x="4945063" y="3249613"/>
          <p14:tracePt t="80081" x="4991100" y="3292475"/>
          <p14:tracePt t="80099" x="5064125" y="3375025"/>
          <p14:tracePt t="80116" x="5143500" y="3455988"/>
          <p14:tracePt t="80135" x="5219700" y="3516313"/>
          <p14:tracePt t="80144" x="5265738" y="3543300"/>
          <p14:tracePt t="80162" x="5330825" y="3608388"/>
          <p14:tracePt t="80184" x="5410200" y="3711575"/>
          <p14:tracePt t="80204" x="5470525" y="3779838"/>
          <p14:tracePt t="80213" x="5478463" y="3790950"/>
          <p14:tracePt t="80229" x="5505450" y="3825875"/>
          <p14:tracePt t="80249" x="5554663" y="3867150"/>
          <p14:tracePt t="80261" x="5597525" y="3905250"/>
          <p14:tracePt t="80275" x="5630863" y="3927475"/>
          <p14:tracePt t="80282" x="5684838" y="3965575"/>
          <p14:tracePt t="80300" x="5749925" y="4008438"/>
          <p14:tracePt t="80317" x="5794375" y="4054475"/>
          <p14:tracePt t="80320" x="5826125" y="4068763"/>
          <p14:tracePt t="80329" x="5837238" y="4079875"/>
          <p14:tracePt t="80351" x="5905500" y="4133850"/>
          <p14:tracePt t="80368" x="5959475" y="4164013"/>
          <p14:tracePt t="80379" x="6008688" y="4191000"/>
          <p14:tracePt t="80400" x="6092825" y="4221163"/>
          <p14:tracePt t="80417" x="6142038" y="4237038"/>
          <p14:tracePt t="80431" x="6175375" y="4248150"/>
          <p14:tracePt t="80447" x="6218238" y="4278313"/>
          <p14:tracePt t="80448" x="6229350" y="4286250"/>
          <p14:tracePt t="80466" x="6283325" y="4305300"/>
          <p14:tracePt t="80483" x="6324600" y="4343400"/>
          <p14:tracePt t="80497" x="6378575" y="4365625"/>
          <p14:tracePt t="80504" x="6397625" y="4381500"/>
          <p14:tracePt t="80514" x="6446838" y="4392613"/>
          <p14:tracePt t="80538" x="6496050" y="4419600"/>
          <p14:tracePt t="80552" x="6523038" y="4435475"/>
          <p14:tracePt t="80565" x="6537325" y="4438650"/>
          <p14:tracePt t="80579" x="6564313" y="4454525"/>
          <p14:tracePt t="80604" x="6575425" y="4457700"/>
          <p14:tracePt t="80618" x="6580188" y="4468813"/>
          <p14:tracePt t="80631" x="6588125" y="4476750"/>
          <p14:tracePt t="80652" x="6591300" y="4479925"/>
          <p14:tracePt t="80663" x="6599238" y="4479925"/>
          <p14:tracePt t="80670" x="6610350" y="4487863"/>
          <p14:tracePt t="80679" x="6610350" y="4492625"/>
          <p14:tracePt t="80701" x="6621463" y="4506913"/>
          <p14:tracePt t="80715" x="6626225" y="4518025"/>
          <p14:tracePt t="80732" x="6640513" y="4541838"/>
          <p14:tracePt t="80747" x="6648450" y="4545013"/>
          <p14:tracePt t="80763" x="6651625" y="4552950"/>
          <p14:tracePt t="80780" x="6664325" y="4556125"/>
          <p14:tracePt t="80798" x="6664325" y="4564063"/>
          <p14:tracePt t="80903" x="6664325" y="4560888"/>
          <p14:tracePt t="80909" x="6664325" y="4549775"/>
          <p14:tracePt t="80915" x="6656388" y="4549775"/>
          <p14:tracePt t="80931" x="6645275" y="4533900"/>
          <p14:tracePt t="80950" x="6629400" y="4503738"/>
          <p14:tracePt t="80964" x="6610350" y="4484688"/>
          <p14:tracePt t="80979" x="6583363" y="4465638"/>
          <p14:tracePt t="80996" x="6556375" y="4438650"/>
          <p14:tracePt t="81012" x="6530975" y="4411663"/>
          <p14:tracePt t="81029" x="6477000" y="4327525"/>
          <p14:tracePt t="81050" x="6438900" y="4286250"/>
          <p14:tracePt t="81071" x="6381750" y="4217988"/>
          <p14:tracePt t="81080" x="6346825" y="4191000"/>
          <p14:tracePt t="81102" x="6294438" y="4152900"/>
          <p14:tracePt t="81115" x="6267450" y="4125913"/>
          <p14:tracePt t="81139" x="6207125" y="4057650"/>
          <p14:tracePt t="81149" x="6172200" y="4016375"/>
          <p14:tracePt t="81155" x="6149975" y="4000500"/>
          <p14:tracePt t="81163" x="6134100" y="3978275"/>
          <p14:tracePt t="81179" x="6084888" y="3951288"/>
          <p14:tracePt t="81199" x="6022975" y="3889375"/>
          <p14:tracePt t="81207" x="5992813" y="3875088"/>
          <p14:tracePt t="81220" x="5951538" y="3840163"/>
          <p14:tracePt t="81235" x="5902325" y="3817938"/>
          <p14:tracePt t="81247" x="5870575" y="3783013"/>
          <p14:tracePt t="81263" x="5837238" y="3744913"/>
          <p14:tracePt t="81279" x="5799138" y="3684588"/>
          <p14:tracePt t="81300" x="5741988" y="3627438"/>
          <p14:tracePt t="81322" x="5646738" y="3584575"/>
          <p14:tracePt t="81327" x="5616575" y="3578225"/>
          <p14:tracePt t="81334" x="5573713" y="3570288"/>
          <p14:tracePt t="81347" x="5532438" y="3543300"/>
          <p14:tracePt t="81363" x="5497513" y="3527425"/>
          <p14:tracePt t="81382" x="5451475" y="3502025"/>
          <p14:tracePt t="81396" x="5410200" y="3463925"/>
          <p14:tracePt t="81413" x="5349875" y="3387725"/>
          <p14:tracePt t="81431" x="5311775" y="3333750"/>
          <p14:tracePt t="81447" x="5273675" y="3292475"/>
          <p14:tracePt t="81464" x="5222875" y="3222625"/>
          <p14:tracePt t="81480" x="5203825" y="3189288"/>
          <p14:tracePt t="81496" x="5173663" y="3154363"/>
          <p14:tracePt t="81514" x="5146675" y="3108325"/>
          <p14:tracePt t="81529" x="5121275" y="3082925"/>
          <p14:tracePt t="81552" x="5086350" y="3032125"/>
          <p14:tracePt t="81568" x="5051425" y="2998788"/>
          <p14:tracePt t="81580" x="5029200" y="2944813"/>
          <p14:tracePt t="81597" x="4994275" y="2879725"/>
          <p14:tracePt t="81613" x="4968875" y="2835275"/>
          <p14:tracePt t="81630" x="4930775" y="2770188"/>
          <p14:tracePt t="81647" x="4895850" y="2735263"/>
          <p14:tracePt t="81664" x="4865688" y="2701925"/>
          <p14:tracePt t="81681" x="4838700" y="2670175"/>
          <p14:tracePt t="81697" x="4819650" y="2651125"/>
          <p14:tracePt t="81714" x="4800600" y="2632075"/>
          <p14:tracePt t="81732" x="4781550" y="2601913"/>
          <p14:tracePt t="81749" x="4765675" y="2590800"/>
          <p14:tracePt t="81763" x="4754563" y="2590800"/>
          <p14:tracePt t="81780" x="4743450" y="2587625"/>
          <p14:tracePt t="81798" x="4727575" y="2579688"/>
          <p14:tracePt t="81814" x="4708525" y="2574925"/>
          <p14:tracePt t="81830" x="4697413" y="2568575"/>
          <p14:tracePt t="81848" x="4683125" y="2563813"/>
          <p14:tracePt t="81864" x="4670425" y="2560638"/>
          <p14:tracePt t="81880" x="4659313" y="2560638"/>
          <p14:tracePt t="81897" x="4659313" y="2544763"/>
          <p14:tracePt t="81930" x="4659313" y="2555875"/>
          <p14:tracePt t="81947" x="4659313" y="2560638"/>
          <p14:tracePt t="81965" x="4678363" y="2574925"/>
          <p14:tracePt t="81982" x="4694238" y="2601913"/>
          <p14:tracePt t="81999" x="4713288" y="2636838"/>
          <p14:tracePt t="82015" x="4759325" y="2708275"/>
          <p14:tracePt t="82031" x="4784725" y="2751138"/>
          <p14:tracePt t="82047" x="4827588" y="2838450"/>
          <p14:tracePt t="82064" x="4854575" y="2922588"/>
          <p14:tracePt t="82080" x="4922838" y="3055938"/>
          <p14:tracePt t="82097" x="4975225" y="3143250"/>
          <p14:tracePt t="82114" x="5048250" y="3227388"/>
          <p14:tracePt t="82131" x="5127625" y="3349625"/>
          <p14:tracePt t="82147" x="5184775" y="3432175"/>
          <p14:tracePt t="82154" x="5200650" y="3455988"/>
          <p14:tracePt t="82164" x="5216525" y="3486150"/>
          <p14:tracePt t="82182" x="5268913" y="3581400"/>
          <p14:tracePt t="82198" x="5326063" y="3627438"/>
          <p14:tracePt t="82214" x="5375275" y="3695700"/>
          <p14:tracePt t="82231" x="5432425" y="3749675"/>
          <p14:tracePt t="82249" x="5521325" y="3832225"/>
          <p14:tracePt t="82264" x="5546725" y="3867150"/>
          <p14:tracePt t="82280" x="5584825" y="3902075"/>
          <p14:tracePt t="82298" x="5616575" y="3935413"/>
          <p14:tracePt t="82314" x="5661025" y="3965575"/>
          <p14:tracePt t="82330" x="5722938" y="3997325"/>
          <p14:tracePt t="82348" x="5794375" y="4035425"/>
          <p14:tracePt t="82364" x="5840413" y="4060825"/>
          <p14:tracePt t="82381" x="5883275" y="4076700"/>
          <p14:tracePt t="82397" x="5927725" y="4111625"/>
          <p14:tracePt t="82414" x="5973763" y="4144963"/>
          <p14:tracePt t="82430" x="6008688" y="4168775"/>
          <p14:tracePt t="82449" x="6042025" y="4194175"/>
          <p14:tracePt t="82465" x="6099175" y="4217988"/>
          <p14:tracePt t="82481" x="6142038" y="4229100"/>
          <p14:tracePt t="82498" x="6191250" y="4251325"/>
          <p14:tracePt t="82515" x="6256338" y="4267200"/>
          <p14:tracePt t="82531" x="6297613" y="4278313"/>
          <p14:tracePt t="82547" x="6332538" y="4294188"/>
          <p14:tracePt t="82564" x="6373813" y="4305300"/>
          <p14:tracePt t="82581" x="6403975" y="4332288"/>
          <p14:tracePt t="82597" x="6423025" y="4343400"/>
          <p14:tracePt t="82614" x="6435725" y="4354513"/>
          <p14:tracePt t="82631" x="6446838" y="4378325"/>
          <p14:tracePt t="82647" x="6450013" y="4381500"/>
          <p14:tracePt t="82653" x="6457950" y="4389438"/>
          <p14:tracePt t="82664" x="6461125" y="4392613"/>
          <p14:tracePt t="82681" x="6480175" y="4400550"/>
          <p14:tracePt t="82699" x="6496050" y="4416425"/>
          <p14:tracePt t="82715" x="6515100" y="4441825"/>
          <p14:tracePt t="82731" x="6515100" y="4446588"/>
          <p14:tracePt t="85503" x="6484938" y="4400550"/>
          <p14:tracePt t="85524" x="6430963" y="4335463"/>
          <p14:tracePt t="85540" x="6308725" y="4183063"/>
          <p14:tracePt t="85556" x="6240463" y="4114800"/>
          <p14:tracePt t="85573" x="6180138" y="4046538"/>
          <p14:tracePt t="85592" x="6065838" y="3940175"/>
          <p14:tracePt t="85597" x="6038850" y="3897313"/>
          <p14:tracePt t="85605" x="6003925" y="3863975"/>
          <p14:tracePt t="85621" x="5935663" y="3783013"/>
          <p14:tracePt t="85638" x="5864225" y="3703638"/>
          <p14:tracePt t="85641" x="5837238" y="3668713"/>
          <p14:tracePt t="85655" x="5775325" y="3600450"/>
          <p14:tracePt t="85671" x="5737225" y="3540125"/>
          <p14:tracePt t="85687" x="5699125" y="3494088"/>
          <p14:tracePt t="85705" x="5673725" y="3451225"/>
          <p14:tracePt t="85721" x="5654675" y="3409950"/>
          <p14:tracePt t="85738" x="5635625" y="3382963"/>
          <p14:tracePt t="85757" x="5597525" y="3311525"/>
          <p14:tracePt t="85773" x="5559425" y="3249613"/>
          <p14:tracePt t="85792" x="5524500" y="3173413"/>
          <p14:tracePt t="85808" x="5470525" y="3082925"/>
          <p14:tracePt t="85824" x="5445125" y="3044825"/>
          <p14:tracePt t="85840" x="5399088" y="2998788"/>
          <p14:tracePt t="85857" x="5368925" y="2955925"/>
          <p14:tracePt t="85872" x="5318125" y="2914650"/>
          <p14:tracePt t="85888" x="5284788" y="2868613"/>
          <p14:tracePt t="85908" x="5254625" y="2835275"/>
          <p14:tracePt t="85925" x="5192713" y="2765425"/>
          <p14:tracePt t="85941" x="5146675" y="2727325"/>
          <p14:tracePt t="85956" x="5105400" y="2713038"/>
          <p14:tracePt t="85974" x="5059363" y="2693988"/>
          <p14:tracePt t="85990" x="5032375" y="2678113"/>
          <p14:tracePt t="86007" x="5018088" y="2674938"/>
          <p14:tracePt t="86022" x="4991100" y="2659063"/>
          <p14:tracePt t="86038" x="4960938" y="2640013"/>
          <p14:tracePt t="86058" x="4926013" y="2628900"/>
          <p14:tracePt t="86076" x="4895850" y="2617788"/>
          <p14:tracePt t="86088" x="4892675" y="2617788"/>
          <p14:tracePt t="86108" x="4854575" y="2598738"/>
          <p14:tracePt t="86124" x="4835525" y="2598738"/>
          <p14:tracePt t="86131" x="4816475" y="2598738"/>
          <p14:tracePt t="86139" x="4811713" y="2598738"/>
          <p14:tracePt t="86160" x="4789488" y="2598738"/>
          <p14:tracePt t="86176" x="4770438" y="2598738"/>
          <p14:tracePt t="86181" x="4754563" y="2598738"/>
          <p14:tracePt t="86189" x="4746625" y="2598738"/>
          <p14:tracePt t="86208" x="4724400" y="2598738"/>
          <p14:tracePt t="86225" x="4713288" y="2606675"/>
          <p14:tracePt t="86240" x="4697413" y="2609850"/>
          <p14:tracePt t="86242" x="4689475" y="2609850"/>
          <p14:tracePt t="86257" x="4686300" y="2617788"/>
          <p14:tracePt t="86290" x="4686300" y="2620963"/>
          <p14:tracePt t="86308" x="4705350" y="2632075"/>
          <p14:tracePt t="86323" x="4724400" y="2644775"/>
          <p14:tracePt t="86342" x="4751388" y="2682875"/>
          <p14:tracePt t="86358" x="4808538" y="2716213"/>
          <p14:tracePt t="86373" x="4835525" y="2751138"/>
          <p14:tracePt t="86390" x="4887913" y="2797175"/>
          <p14:tracePt t="86411" x="4933950" y="2895600"/>
          <p14:tracePt t="86427" x="4987925" y="3048000"/>
          <p14:tracePt t="86439" x="5021263" y="3132138"/>
          <p14:tracePt t="86463" x="5064125" y="3235325"/>
          <p14:tracePt t="86475" x="5086350" y="3333750"/>
          <p14:tracePt t="86489" x="5132388" y="3409950"/>
          <p14:tracePt t="86511" x="5170488" y="3482975"/>
          <p14:tracePt t="86525" x="5238750" y="3551238"/>
          <p14:tracePt t="86541" x="5303838" y="3649663"/>
          <p14:tracePt t="86557" x="5353050" y="3722688"/>
          <p14:tracePt t="86572" x="5383213" y="3794125"/>
          <p14:tracePt t="86589" x="5407025" y="3844925"/>
          <p14:tracePt t="86605" x="5456238" y="3921125"/>
          <p14:tracePt t="86626" x="5486400" y="3962400"/>
          <p14:tracePt t="86643" x="5521325" y="4027488"/>
          <p14:tracePt t="86650" x="5535613" y="4049713"/>
          <p14:tracePt t="86661" x="5546725" y="4068763"/>
          <p14:tracePt t="86675" x="5592763" y="4098925"/>
          <p14:tracePt t="86692" x="5641975" y="4125913"/>
          <p14:tracePt t="86711" x="5730875" y="4191000"/>
          <p14:tracePt t="86724" x="5764213" y="4225925"/>
          <p14:tracePt t="86739" x="5802313" y="4248150"/>
          <p14:tracePt t="86759" x="5848350" y="4278313"/>
          <p14:tracePt t="86775" x="5889625" y="4308475"/>
          <p14:tracePt t="86789" x="5940425" y="4327525"/>
          <p14:tracePt t="86807" x="5965825" y="4351338"/>
          <p14:tracePt t="86823" x="6022975" y="4384675"/>
          <p14:tracePt t="86839" x="6065838" y="4411663"/>
          <p14:tracePt t="86859" x="6103938" y="4430713"/>
          <p14:tracePt t="86875" x="6130925" y="4449763"/>
          <p14:tracePt t="86890" x="6172200" y="4473575"/>
          <p14:tracePt t="86907" x="6226175" y="4492625"/>
          <p14:tracePt t="86929" x="6302375" y="4506913"/>
          <p14:tracePt t="86935" x="6316663" y="4514850"/>
          <p14:tracePt t="86941" x="6327775" y="4518025"/>
          <p14:tracePt t="86964" x="6373813" y="4533900"/>
          <p14:tracePt t="86976" x="6392863" y="4545013"/>
          <p14:tracePt t="86990" x="6411913" y="4556125"/>
          <p14:tracePt t="87015" x="6435725" y="4556125"/>
          <p14:tracePt t="87025" x="6442075" y="4556125"/>
          <p14:tracePt t="87039" x="6442075" y="4564063"/>
          <p14:tracePt t="87100" x="6454775" y="4568825"/>
          <p14:tracePt t="87114" x="6461125" y="4575175"/>
          <p14:tracePt t="87125" x="6469063" y="4579938"/>
          <p14:tracePt t="87141" x="6480175" y="4587875"/>
          <p14:tracePt t="87161" x="6484938" y="4591050"/>
          <p14:tracePt t="87178" x="6492875" y="4591050"/>
          <p14:tracePt t="97180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7"/>
    </mc:Choice>
    <mc:Fallback xmlns="">
      <p:transition spd="slow" advTm="1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1325563"/>
          <a:ext cx="3352797" cy="30337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398"/>
                <a:gridCol w="368236"/>
                <a:gridCol w="427308"/>
                <a:gridCol w="389446"/>
                <a:gridCol w="423702"/>
                <a:gridCol w="389446"/>
                <a:gridCol w="431815"/>
                <a:gridCol w="389446"/>
              </a:tblGrid>
              <a:tr h="439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GAP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-4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accent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-1</a:t>
                      </a:r>
                      <a:endParaRPr lang="en-US" sz="14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0565" name="TextBox 3"/>
          <p:cNvSpPr txBox="1">
            <a:spLocks noChangeArrowheads="1"/>
          </p:cNvSpPr>
          <p:nvPr/>
        </p:nvSpPr>
        <p:spPr bwMode="auto">
          <a:xfrm>
            <a:off x="5148263" y="1219200"/>
            <a:ext cx="3352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Scoring scheme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Match: +1 s(</a:t>
            </a:r>
            <a:r>
              <a:rPr lang="en-US" altLang="en-US" sz="1600" b="0" dirty="0" err="1">
                <a:solidFill>
                  <a:schemeClr val="tx1"/>
                </a:solidFill>
                <a:latin typeface="Calibri" pitchFamily="34" charset="0"/>
              </a:rPr>
              <a:t>xi,yj</a:t>
            </a:r>
            <a:r>
              <a:rPr lang="en-US" altLang="en-US" sz="1600" b="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 smtClean="0">
                <a:solidFill>
                  <a:schemeClr val="tx1"/>
                </a:solidFill>
                <a:latin typeface="Calibri" pitchFamily="34" charset="0"/>
              </a:rPr>
              <a:t>Mismatch: -1</a:t>
            </a:r>
            <a:endParaRPr lang="en-US" altLang="en-US" sz="1600" b="0" dirty="0">
              <a:solidFill>
                <a:schemeClr val="tx1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Deletion/insertion: -1 (d)</a:t>
            </a:r>
          </a:p>
        </p:txBody>
      </p:sp>
      <p:sp>
        <p:nvSpPr>
          <p:cNvPr id="20566" name="Line 13"/>
          <p:cNvSpPr>
            <a:spLocks noChangeShapeType="1"/>
          </p:cNvSpPr>
          <p:nvPr/>
        </p:nvSpPr>
        <p:spPr bwMode="auto">
          <a:xfrm>
            <a:off x="6019800" y="3657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7" name="Line 14"/>
          <p:cNvSpPr>
            <a:spLocks noChangeShapeType="1"/>
          </p:cNvSpPr>
          <p:nvPr/>
        </p:nvSpPr>
        <p:spPr bwMode="auto">
          <a:xfrm>
            <a:off x="5791200" y="3962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8" name="Line 15"/>
          <p:cNvSpPr>
            <a:spLocks noChangeShapeType="1"/>
          </p:cNvSpPr>
          <p:nvPr/>
        </p:nvSpPr>
        <p:spPr bwMode="auto">
          <a:xfrm>
            <a:off x="5943600" y="3886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9" name="Text Box 16"/>
          <p:cNvSpPr txBox="1">
            <a:spLocks noChangeArrowheads="1"/>
          </p:cNvSpPr>
          <p:nvPr/>
        </p:nvSpPr>
        <p:spPr bwMode="auto">
          <a:xfrm>
            <a:off x="5334000" y="4267200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gap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0" name="Text Box 17"/>
          <p:cNvSpPr txBox="1">
            <a:spLocks noChangeArrowheads="1"/>
          </p:cNvSpPr>
          <p:nvPr/>
        </p:nvSpPr>
        <p:spPr bwMode="auto">
          <a:xfrm>
            <a:off x="6400800" y="3429000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gap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1" name="Text Box 18"/>
          <p:cNvSpPr txBox="1">
            <a:spLocks noChangeArrowheads="1"/>
          </p:cNvSpPr>
          <p:nvPr/>
        </p:nvSpPr>
        <p:spPr bwMode="auto">
          <a:xfrm>
            <a:off x="6096000" y="4267200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substitution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2" name="TextBox 10"/>
          <p:cNvSpPr txBox="1">
            <a:spLocks noChangeArrowheads="1"/>
          </p:cNvSpPr>
          <p:nvPr/>
        </p:nvSpPr>
        <p:spPr bwMode="auto">
          <a:xfrm>
            <a:off x="1549400" y="5083175"/>
            <a:ext cx="431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20573" name="TextBox 11"/>
          <p:cNvSpPr txBox="1">
            <a:spLocks noChangeArrowheads="1"/>
          </p:cNvSpPr>
          <p:nvPr/>
        </p:nvSpPr>
        <p:spPr bwMode="auto">
          <a:xfrm>
            <a:off x="1222375" y="5843588"/>
            <a:ext cx="2425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alibri" pitchFamily="34" charset="0"/>
              </a:rPr>
              <a:t>substitution</a:t>
            </a:r>
          </a:p>
        </p:txBody>
      </p:sp>
      <p:sp>
        <p:nvSpPr>
          <p:cNvPr id="20574" name="TextBox 12"/>
          <p:cNvSpPr txBox="1">
            <a:spLocks noChangeArrowheads="1"/>
          </p:cNvSpPr>
          <p:nvPr/>
        </p:nvSpPr>
        <p:spPr bwMode="auto">
          <a:xfrm>
            <a:off x="2981325" y="5083175"/>
            <a:ext cx="627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-T</a:t>
            </a:r>
          </a:p>
        </p:txBody>
      </p:sp>
      <p:sp>
        <p:nvSpPr>
          <p:cNvPr id="20575" name="TextBox 13"/>
          <p:cNvSpPr txBox="1">
            <a:spLocks noChangeArrowheads="1"/>
          </p:cNvSpPr>
          <p:nvPr/>
        </p:nvSpPr>
        <p:spPr bwMode="auto">
          <a:xfrm>
            <a:off x="2743200" y="5843588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alibri" pitchFamily="34" charset="0"/>
              </a:rPr>
              <a:t>Ins/del</a:t>
            </a:r>
          </a:p>
        </p:txBody>
      </p:sp>
      <p:sp>
        <p:nvSpPr>
          <p:cNvPr id="20576" name="TextBox 14"/>
          <p:cNvSpPr txBox="1">
            <a:spLocks noChangeArrowheads="1"/>
          </p:cNvSpPr>
          <p:nvPr/>
        </p:nvSpPr>
        <p:spPr bwMode="auto">
          <a:xfrm>
            <a:off x="4200525" y="5083175"/>
            <a:ext cx="627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-A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T-</a:t>
            </a:r>
          </a:p>
        </p:txBody>
      </p:sp>
      <p:sp>
        <p:nvSpPr>
          <p:cNvPr id="20577" name="TextBox 15"/>
          <p:cNvSpPr txBox="1">
            <a:spLocks noChangeArrowheads="1"/>
          </p:cNvSpPr>
          <p:nvPr/>
        </p:nvSpPr>
        <p:spPr bwMode="auto">
          <a:xfrm>
            <a:off x="4021138" y="5791200"/>
            <a:ext cx="1358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alibri" pitchFamily="34" charset="0"/>
              </a:rPr>
              <a:t>Del/ins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495800" y="2362200"/>
          <a:ext cx="44196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2209800"/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F(i-1,j-1) + s(</a:t>
                      </a:r>
                      <a:r>
                        <a:rPr lang="en-US" sz="1800" dirty="0" err="1" smtClean="0"/>
                        <a:t>x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800" dirty="0" err="1" smtClean="0"/>
                        <a:t>,yi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F(i,j-1) -d</a:t>
                      </a:r>
                    </a:p>
                  </a:txBody>
                  <a:tcPr marT="45700" marB="45700"/>
                </a:tc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F(i-1,j) -d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Max(F(</a:t>
                      </a:r>
                      <a:r>
                        <a:rPr lang="en-US" sz="1800" dirty="0" err="1" smtClean="0"/>
                        <a:t>i,j</a:t>
                      </a:r>
                      <a:r>
                        <a:rPr lang="en-US" sz="1800" dirty="0" smtClean="0"/>
                        <a:t>))</a:t>
                      </a:r>
                      <a:endParaRPr 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  <p:sp>
        <p:nvSpPr>
          <p:cNvPr id="20590" name="TextBox 18"/>
          <p:cNvSpPr txBox="1">
            <a:spLocks noChangeArrowheads="1"/>
          </p:cNvSpPr>
          <p:nvPr/>
        </p:nvSpPr>
        <p:spPr bwMode="auto">
          <a:xfrm>
            <a:off x="990600" y="5083175"/>
            <a:ext cx="77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en-US" sz="12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altLang="en-US" sz="14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</p:txBody>
      </p:sp>
      <p:sp>
        <p:nvSpPr>
          <p:cNvPr id="20591" name="Line 15"/>
          <p:cNvSpPr>
            <a:spLocks noChangeShapeType="1"/>
          </p:cNvSpPr>
          <p:nvPr/>
        </p:nvSpPr>
        <p:spPr bwMode="auto">
          <a:xfrm>
            <a:off x="1625600" y="6256338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2" name="Line 14"/>
          <p:cNvSpPr>
            <a:spLocks noChangeShapeType="1"/>
          </p:cNvSpPr>
          <p:nvPr/>
        </p:nvSpPr>
        <p:spPr bwMode="auto">
          <a:xfrm>
            <a:off x="4513263" y="62563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3" name="Line 13"/>
          <p:cNvSpPr>
            <a:spLocks noChangeShapeType="1"/>
          </p:cNvSpPr>
          <p:nvPr/>
        </p:nvSpPr>
        <p:spPr bwMode="auto">
          <a:xfrm>
            <a:off x="3009900" y="64468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4" name="TextBox 22"/>
          <p:cNvSpPr txBox="1">
            <a:spLocks noChangeArrowheads="1"/>
          </p:cNvSpPr>
          <p:nvPr/>
        </p:nvSpPr>
        <p:spPr bwMode="auto">
          <a:xfrm>
            <a:off x="5935663" y="5111750"/>
            <a:ext cx="17605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Optimal alignment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ATT-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-TTC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464476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65237" y="4644762"/>
            <a:ext cx="105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-1 -1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847915" y="4644762"/>
            <a:ext cx="105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-1 -1</a:t>
            </a:r>
            <a:endParaRPr lang="en-US" dirty="0"/>
          </a:p>
        </p:txBody>
      </p:sp>
      <p:sp>
        <p:nvSpPr>
          <p:cNvPr id="29" name="Line 14"/>
          <p:cNvSpPr>
            <a:spLocks noChangeShapeType="1"/>
          </p:cNvSpPr>
          <p:nvPr/>
        </p:nvSpPr>
        <p:spPr bwMode="auto">
          <a:xfrm>
            <a:off x="3608388" y="6370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>
            <a:off x="4637088" y="643012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9760" y="1207800"/>
              <a:ext cx="1665360" cy="4675320"/>
            </p14:xfrm>
          </p:contentPart>
        </mc:Choice>
        <mc:Fallback xmlns=""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0400" y="1198440"/>
                <a:ext cx="1684080" cy="46940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762000" y="304800"/>
            <a:ext cx="6477000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9pPr>
          </a:lstStyle>
          <a:p>
            <a:r>
              <a:rPr lang="en-US" altLang="en-US" kern="0" dirty="0" smtClean="0"/>
              <a:t>Dynamic Programming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1157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12"/>
    </mc:Choice>
    <mc:Fallback xmlns="">
      <p:transition spd="slow" advTm="81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02" x="549275" y="3935413"/>
          <p14:tracePt t="1255" x="544513" y="3932238"/>
          <p14:tracePt t="1266" x="541338" y="3932238"/>
          <p14:tracePt t="1278" x="536575" y="3932238"/>
          <p14:tracePt t="1287" x="533400" y="3932238"/>
          <p14:tracePt t="1304" x="514350" y="3927475"/>
          <p14:tracePt t="1320" x="495300" y="3924300"/>
          <p14:tracePt t="1337" x="479425" y="3913188"/>
          <p14:tracePt t="1354" x="468313" y="3902075"/>
          <p14:tracePt t="1370" x="465138" y="3894138"/>
          <p14:tracePt t="1387" x="449263" y="3867150"/>
          <p14:tracePt t="1404" x="441325" y="3825875"/>
          <p14:tracePt t="1420" x="434975" y="3741738"/>
          <p14:tracePt t="1437" x="434975" y="3665538"/>
          <p14:tracePt t="1454" x="457200" y="3432175"/>
          <p14:tracePt t="1470" x="484188" y="3241675"/>
          <p14:tracePt t="1487" x="514350" y="3086100"/>
          <p14:tracePt t="1504" x="552450" y="2846388"/>
          <p14:tracePt t="1520" x="598488" y="2620963"/>
          <p14:tracePt t="1537" x="639763" y="2422525"/>
          <p14:tracePt t="1554" x="658813" y="2316163"/>
          <p14:tracePt t="1570" x="685800" y="2174875"/>
          <p14:tracePt t="1587" x="685800" y="2054225"/>
          <p14:tracePt t="1590" x="685800" y="2000250"/>
          <p14:tracePt t="1604" x="685800" y="1984375"/>
          <p14:tracePt t="1620" x="688975" y="1916113"/>
          <p14:tracePt t="1637" x="688975" y="1847850"/>
          <p14:tracePt t="1654" x="696913" y="1771650"/>
          <p14:tracePt t="1670" x="701675" y="1725613"/>
          <p14:tracePt t="1687" x="701675" y="1676400"/>
          <p14:tracePt t="1704" x="704850" y="1641475"/>
          <p14:tracePt t="1720" x="708025" y="1616075"/>
          <p14:tracePt t="1737" x="715963" y="1597025"/>
          <p14:tracePt t="1754" x="720725" y="1573213"/>
          <p14:tracePt t="1770" x="723900" y="1558925"/>
          <p14:tracePt t="1787" x="739775" y="1546225"/>
          <p14:tracePt t="1804" x="750888" y="1531938"/>
          <p14:tracePt t="1820" x="762000" y="1524000"/>
          <p14:tracePt t="1837" x="773113" y="1520825"/>
          <p14:tracePt t="1854" x="800100" y="1493838"/>
          <p14:tracePt t="1870" x="819150" y="1470025"/>
          <p14:tracePt t="1887" x="835025" y="1458913"/>
          <p14:tracePt t="1904" x="857250" y="1439863"/>
          <p14:tracePt t="1920" x="876300" y="1425575"/>
          <p14:tracePt t="1937" x="887413" y="1412875"/>
          <p14:tracePt t="1954" x="911225" y="1398588"/>
          <p14:tracePt t="1971" x="922338" y="1387475"/>
          <p14:tracePt t="1987" x="941388" y="1374775"/>
          <p14:tracePt t="2004" x="944563" y="1371600"/>
          <p14:tracePt t="2021" x="949325" y="1368425"/>
          <p14:tracePt t="2160" x="944563" y="1368425"/>
          <p14:tracePt t="2172" x="941388" y="1368425"/>
          <p14:tracePt t="2187" x="936625" y="1368425"/>
          <p14:tracePt t="2204" x="933450" y="1371600"/>
          <p14:tracePt t="2221" x="930275" y="1371600"/>
          <p14:tracePt t="2238" x="925513" y="1371600"/>
          <p14:tracePt t="2279" x="925513" y="1374775"/>
          <p14:tracePt t="2287" x="922338" y="1379538"/>
          <p14:tracePt t="2304" x="917575" y="1387475"/>
          <p14:tracePt t="2321" x="906463" y="1398588"/>
          <p14:tracePt t="2337" x="903288" y="1401763"/>
          <p14:tracePt t="2354" x="898525" y="1409700"/>
          <p14:tracePt t="2371" x="895350" y="1409700"/>
          <p14:tracePt t="2387" x="892175" y="1412875"/>
          <p14:tracePt t="2404" x="887413" y="1412875"/>
          <p14:tracePt t="2672" x="895350" y="1412875"/>
          <p14:tracePt t="2679" x="903288" y="1412875"/>
          <p14:tracePt t="2688" x="922338" y="1420813"/>
          <p14:tracePt t="2704" x="944563" y="1425575"/>
          <p14:tracePt t="2721" x="963613" y="1428750"/>
          <p14:tracePt t="2738" x="998538" y="1431925"/>
          <p14:tracePt t="2754" x="1047750" y="1431925"/>
          <p14:tracePt t="2771" x="1089025" y="1431925"/>
          <p14:tracePt t="2788" x="1135063" y="1431925"/>
          <p14:tracePt t="2804" x="1173163" y="1431925"/>
          <p14:tracePt t="2821" x="1216025" y="1436688"/>
          <p14:tracePt t="2839" x="1257300" y="1439863"/>
          <p14:tracePt t="2854" x="1292225" y="1439863"/>
          <p14:tracePt t="2871" x="1322388" y="1444625"/>
          <p14:tracePt t="2888" x="1341438" y="1447800"/>
          <p14:tracePt t="2904" x="1371600" y="1447800"/>
          <p14:tracePt t="2921" x="1406525" y="1455738"/>
          <p14:tracePt t="2938" x="1439863" y="1455738"/>
          <p14:tracePt t="2955" x="1493838" y="1455738"/>
          <p14:tracePt t="2971" x="1562100" y="1455738"/>
          <p14:tracePt t="2988" x="1619250" y="1455738"/>
          <p14:tracePt t="3005" x="1660525" y="1455738"/>
          <p14:tracePt t="3021" x="1706563" y="1458913"/>
          <p14:tracePt t="3038" x="1779588" y="1463675"/>
          <p14:tracePt t="3054" x="1809750" y="1463675"/>
          <p14:tracePt t="3071" x="1831975" y="1463675"/>
          <p14:tracePt t="3088" x="1870075" y="1466850"/>
          <p14:tracePt t="3105" x="1893888" y="1466850"/>
          <p14:tracePt t="3121" x="1935163" y="1470025"/>
          <p14:tracePt t="3138" x="1989138" y="1477963"/>
          <p14:tracePt t="3155" x="2038350" y="1477963"/>
          <p14:tracePt t="3171" x="2073275" y="1482725"/>
          <p14:tracePt t="3188" x="2106613" y="1485900"/>
          <p14:tracePt t="3205" x="2152650" y="1485900"/>
          <p14:tracePt t="3222" x="2190750" y="1489075"/>
          <p14:tracePt t="3238" x="2305050" y="1497013"/>
          <p14:tracePt t="3255" x="2381250" y="1497013"/>
          <p14:tracePt t="3271" x="2422525" y="1497013"/>
          <p14:tracePt t="3288" x="2484438" y="1497013"/>
          <p14:tracePt t="3307" x="2517775" y="1497013"/>
          <p14:tracePt t="3322" x="2560638" y="1501775"/>
          <p14:tracePt t="3338" x="2593975" y="1501775"/>
          <p14:tracePt t="3357" x="2655888" y="1501775"/>
          <p14:tracePt t="3377" x="2751138" y="1501775"/>
          <p14:tracePt t="3389" x="2762250" y="1501775"/>
          <p14:tracePt t="3405" x="2808288" y="1501775"/>
          <p14:tracePt t="3421" x="2849563" y="1501775"/>
          <p14:tracePt t="3439" x="2884488" y="1501775"/>
          <p14:tracePt t="3455" x="2925763" y="1501775"/>
          <p14:tracePt t="3471" x="2979738" y="1501775"/>
          <p14:tracePt t="3489" x="3025775" y="1501775"/>
          <p14:tracePt t="3505" x="3051175" y="1501775"/>
          <p14:tracePt t="3521" x="3086100" y="1501775"/>
          <p14:tracePt t="3538" x="3121025" y="1501775"/>
          <p14:tracePt t="3555" x="3151188" y="1501775"/>
          <p14:tracePt t="3572" x="3211513" y="1501775"/>
          <p14:tracePt t="3588" x="3284538" y="1489075"/>
          <p14:tracePt t="3593" x="3314700" y="1489075"/>
          <p14:tracePt t="3605" x="3352800" y="1485900"/>
          <p14:tracePt t="3622" x="3421063" y="1477963"/>
          <p14:tracePt t="3639" x="3475038" y="1477963"/>
          <p14:tracePt t="3655" x="3521075" y="1477963"/>
          <p14:tracePt t="3671" x="3554413" y="1477963"/>
          <p14:tracePt t="3689" x="3603625" y="1477963"/>
          <p14:tracePt t="3704" x="3665538" y="1477963"/>
          <p14:tracePt t="3721" x="3703638" y="1477963"/>
          <p14:tracePt t="3738" x="3771900" y="1477963"/>
          <p14:tracePt t="3755" x="3840163" y="1477963"/>
          <p14:tracePt t="3771" x="3924300" y="1477963"/>
          <p14:tracePt t="3788" x="3984625" y="1477963"/>
          <p14:tracePt t="3805" x="4060825" y="1477963"/>
          <p14:tracePt t="3821" x="4125913" y="1477963"/>
          <p14:tracePt t="3839" x="4202113" y="1474788"/>
          <p14:tracePt t="3856" x="4275138" y="1474788"/>
          <p14:tracePt t="3872" x="4351338" y="1474788"/>
          <p14:tracePt t="3889" x="4400550" y="1470025"/>
          <p14:tracePt t="3905" x="4454525" y="1470025"/>
          <p14:tracePt t="3922" x="4487863" y="1470025"/>
          <p14:tracePt t="3938" x="4503738" y="1466850"/>
          <p14:tracePt t="3955" x="4511675" y="1463675"/>
          <p14:tracePt t="3971" x="4525963" y="1458913"/>
          <p14:tracePt t="3988" x="4533900" y="1458913"/>
          <p14:tracePt t="4005" x="4545013" y="1455738"/>
          <p14:tracePt t="4021" x="4552950" y="1450975"/>
          <p14:tracePt t="4038" x="4572000" y="1447800"/>
          <p14:tracePt t="4055" x="4587875" y="1444625"/>
          <p14:tracePt t="4072" x="4618038" y="1436688"/>
          <p14:tracePt t="4088" x="4651375" y="1431925"/>
          <p14:tracePt t="4105" x="4686300" y="1420813"/>
          <p14:tracePt t="4122" x="4727575" y="1417638"/>
          <p14:tracePt t="4138" x="4792663" y="1412875"/>
          <p14:tracePt t="4155" x="4865688" y="1401763"/>
          <p14:tracePt t="4171" x="4899025" y="1401763"/>
          <p14:tracePt t="4189" x="4930775" y="1398588"/>
          <p14:tracePt t="4205" x="4949825" y="1398588"/>
          <p14:tracePt t="4222" x="4964113" y="1398588"/>
          <p14:tracePt t="4238" x="4968875" y="1393825"/>
          <p14:tracePt t="4392" x="4960938" y="1393825"/>
          <p14:tracePt t="4401" x="4945063" y="1393825"/>
          <p14:tracePt t="4413" x="4937125" y="1393825"/>
          <p14:tracePt t="4423" x="4911725" y="1393825"/>
          <p14:tracePt t="4438" x="4884738" y="1393825"/>
          <p14:tracePt t="4455" x="4849813" y="1398588"/>
          <p14:tracePt t="4472" x="4811713" y="1401763"/>
          <p14:tracePt t="4488" x="4770438" y="1409700"/>
          <p14:tracePt t="4505" x="4724400" y="1412875"/>
          <p14:tracePt t="4522" x="4648200" y="1412875"/>
          <p14:tracePt t="4538" x="4560888" y="1412875"/>
          <p14:tracePt t="4555" x="4537075" y="1412875"/>
          <p14:tracePt t="4572" x="4457700" y="1417638"/>
          <p14:tracePt t="4588" x="4378325" y="1425575"/>
          <p14:tracePt t="4592" x="4346575" y="1425575"/>
          <p14:tracePt t="4605" x="4335463" y="1425575"/>
          <p14:tracePt t="4622" x="4264025" y="1428750"/>
          <p14:tracePt t="4639" x="4225925" y="1428750"/>
          <p14:tracePt t="4655" x="4194175" y="1428750"/>
          <p14:tracePt t="4672" x="4160838" y="1428750"/>
          <p14:tracePt t="4689" x="4130675" y="1428750"/>
          <p14:tracePt t="4705" x="4106863" y="1428750"/>
          <p14:tracePt t="4722" x="4092575" y="1428750"/>
          <p14:tracePt t="4738" x="4068763" y="1428750"/>
          <p14:tracePt t="4755" x="4035425" y="1428750"/>
          <p14:tracePt t="4772" x="4003675" y="1428750"/>
          <p14:tracePt t="4788" x="3962400" y="1428750"/>
          <p14:tracePt t="4805" x="3916363" y="1428750"/>
          <p14:tracePt t="4822" x="3851275" y="1428750"/>
          <p14:tracePt t="4838" x="3790950" y="1428750"/>
          <p14:tracePt t="4855" x="3711575" y="1428750"/>
          <p14:tracePt t="4872" x="3627438" y="1428750"/>
          <p14:tracePt t="4888" x="3559175" y="1428750"/>
          <p14:tracePt t="4905" x="3451225" y="1436688"/>
          <p14:tracePt t="4922" x="3349625" y="1439863"/>
          <p14:tracePt t="4939" x="3303588" y="1447800"/>
          <p14:tracePt t="4955" x="3235325" y="1458913"/>
          <p14:tracePt t="4972" x="3184525" y="1463675"/>
          <p14:tracePt t="4989" x="3135313" y="1466850"/>
          <p14:tracePt t="5005" x="3113088" y="1466850"/>
          <p14:tracePt t="5022" x="3055938" y="1474788"/>
          <p14:tracePt t="5038" x="3017838" y="1482725"/>
          <p14:tracePt t="5055" x="2990850" y="1485900"/>
          <p14:tracePt t="5072" x="2949575" y="1485900"/>
          <p14:tracePt t="5088" x="2903538" y="1485900"/>
          <p14:tracePt t="5105" x="2865438" y="1485900"/>
          <p14:tracePt t="5122" x="2827338" y="1485900"/>
          <p14:tracePt t="5139" x="2784475" y="1485900"/>
          <p14:tracePt t="5155" x="2746375" y="1485900"/>
          <p14:tracePt t="5172" x="2716213" y="1485900"/>
          <p14:tracePt t="5189" x="2670175" y="1485900"/>
          <p14:tracePt t="5205" x="2606675" y="1489075"/>
          <p14:tracePt t="5222" x="2530475" y="1497013"/>
          <p14:tracePt t="5239" x="2457450" y="1504950"/>
          <p14:tracePt t="5255" x="2384425" y="1512888"/>
          <p14:tracePt t="5272" x="2335213" y="1516063"/>
          <p14:tracePt t="5289" x="2270125" y="1516063"/>
          <p14:tracePt t="5305" x="2190750" y="1524000"/>
          <p14:tracePt t="5322" x="2106613" y="1524000"/>
          <p14:tracePt t="5338" x="2065338" y="1524000"/>
          <p14:tracePt t="5355" x="1997075" y="1524000"/>
          <p14:tracePt t="5372" x="1943100" y="1524000"/>
          <p14:tracePt t="5388" x="1901825" y="1520825"/>
          <p14:tracePt t="5405" x="1855788" y="1516063"/>
          <p14:tracePt t="5422" x="1798638" y="1512888"/>
          <p14:tracePt t="5439" x="1768475" y="1508125"/>
          <p14:tracePt t="5455" x="1730375" y="1508125"/>
          <p14:tracePt t="5472" x="1687513" y="1504950"/>
          <p14:tracePt t="5488" x="1646238" y="1504950"/>
          <p14:tracePt t="5505" x="1611313" y="1504950"/>
          <p14:tracePt t="5522" x="1539875" y="1497013"/>
          <p14:tracePt t="5539" x="1455738" y="1493838"/>
          <p14:tracePt t="5555" x="1393825" y="1493838"/>
          <p14:tracePt t="5572" x="1311275" y="1485900"/>
          <p14:tracePt t="5588" x="1249363" y="1482725"/>
          <p14:tracePt t="5592" x="1222375" y="1482725"/>
          <p14:tracePt t="5605" x="1208088" y="1482725"/>
          <p14:tracePt t="5622" x="1181100" y="1482725"/>
          <p14:tracePt t="5639" x="1165225" y="1482725"/>
          <p14:tracePt t="5655" x="1146175" y="1482725"/>
          <p14:tracePt t="5672" x="1131888" y="1482725"/>
          <p14:tracePt t="5689" x="1112838" y="1482725"/>
          <p14:tracePt t="5705" x="1093788" y="1482725"/>
          <p14:tracePt t="5722" x="1077913" y="1482725"/>
          <p14:tracePt t="5739" x="1047750" y="1482725"/>
          <p14:tracePt t="5755" x="1017588" y="1482725"/>
          <p14:tracePt t="5772" x="982663" y="1477963"/>
          <p14:tracePt t="5789" x="952500" y="1477963"/>
          <p14:tracePt t="5805" x="936625" y="1474788"/>
          <p14:tracePt t="5822" x="917575" y="1474788"/>
          <p14:tracePt t="5839" x="906463" y="1474788"/>
          <p14:tracePt t="5855" x="895350" y="1474788"/>
          <p14:tracePt t="5873" x="887413" y="1474788"/>
          <p14:tracePt t="6007" x="898525" y="1474788"/>
          <p14:tracePt t="6015" x="914400" y="1474788"/>
          <p14:tracePt t="6024" x="936625" y="1474788"/>
          <p14:tracePt t="6039" x="968375" y="1474788"/>
          <p14:tracePt t="6055" x="1025525" y="1474788"/>
          <p14:tracePt t="6072" x="1085850" y="1474788"/>
          <p14:tracePt t="6089" x="1108075" y="1474788"/>
          <p14:tracePt t="6106" x="1127125" y="1474788"/>
          <p14:tracePt t="6122" x="1139825" y="1470025"/>
          <p14:tracePt t="6139" x="1150938" y="1470025"/>
          <p14:tracePt t="6155" x="1162050" y="1466850"/>
          <p14:tracePt t="6172" x="1165225" y="1463675"/>
          <p14:tracePt t="6198" x="1165225" y="1458913"/>
          <p14:tracePt t="6207" x="1169988" y="1455738"/>
          <p14:tracePt t="6223" x="1169988" y="1436688"/>
          <p14:tracePt t="6239" x="1169988" y="1412875"/>
          <p14:tracePt t="6256" x="1169988" y="1401763"/>
          <p14:tracePt t="6272" x="1165225" y="1387475"/>
          <p14:tracePt t="6289" x="1162050" y="1379538"/>
          <p14:tracePt t="6305" x="1162050" y="1374775"/>
          <p14:tracePt t="6496" x="1162050" y="1382713"/>
          <p14:tracePt t="6505" x="1162050" y="1387475"/>
          <p14:tracePt t="6524" x="1162050" y="1398588"/>
          <p14:tracePt t="6539" x="1162050" y="1409700"/>
          <p14:tracePt t="6556" x="1162050" y="1412875"/>
          <p14:tracePt t="6599" x="1162050" y="1417638"/>
          <p14:tracePt t="6687" x="1158875" y="1417638"/>
          <p14:tracePt t="6696" x="1150938" y="1417638"/>
          <p14:tracePt t="6706" x="1146175" y="1420813"/>
          <p14:tracePt t="6723" x="1139825" y="1428750"/>
          <p14:tracePt t="6739" x="1135063" y="1431925"/>
          <p14:tracePt t="6756" x="1131888" y="1431925"/>
          <p14:tracePt t="6773" x="1123950" y="1431925"/>
          <p14:tracePt t="6789" x="1120775" y="1436688"/>
          <p14:tracePt t="6807" x="1108075" y="1444625"/>
          <p14:tracePt t="6823" x="1096963" y="1450975"/>
          <p14:tracePt t="6839" x="1085850" y="1458913"/>
          <p14:tracePt t="6856" x="1074738" y="1458913"/>
          <p14:tracePt t="6873" x="1066800" y="1466850"/>
          <p14:tracePt t="6890" x="1055688" y="1466850"/>
          <p14:tracePt t="6906" x="1050925" y="1466850"/>
          <p14:tracePt t="6923" x="1047750" y="1474788"/>
          <p14:tracePt t="6939" x="1044575" y="1482725"/>
          <p14:tracePt t="6956" x="1044575" y="1489075"/>
          <p14:tracePt t="6973" x="1039813" y="1489075"/>
          <p14:tracePt t="6989" x="1036638" y="1501775"/>
          <p14:tracePt t="7006" x="1025525" y="1508125"/>
          <p14:tracePt t="7040" x="1025525" y="1512888"/>
          <p14:tracePt t="7079" x="1020763" y="1516063"/>
          <p14:tracePt t="7104" x="1017588" y="1520825"/>
          <p14:tracePt t="7432" x="1017588" y="1508125"/>
          <p14:tracePt t="7442" x="1017588" y="1504950"/>
          <p14:tracePt t="7450" x="1017588" y="1497013"/>
          <p14:tracePt t="7463" x="1017588" y="1482725"/>
          <p14:tracePt t="7479" x="1017588" y="1474788"/>
          <p14:tracePt t="7495" x="1017588" y="1463675"/>
          <p14:tracePt t="7512" x="1017588" y="1450975"/>
          <p14:tracePt t="7529" x="1017588" y="1436688"/>
          <p14:tracePt t="7546" x="1017588" y="1420813"/>
          <p14:tracePt t="7562" x="1012825" y="1406525"/>
          <p14:tracePt t="7579" x="1012825" y="1390650"/>
          <p14:tracePt t="7595" x="1009650" y="1374775"/>
          <p14:tracePt t="7612" x="1009650" y="1368425"/>
          <p14:tracePt t="7629" x="1009650" y="1360488"/>
          <p14:tracePt t="7645" x="1006475" y="1355725"/>
          <p14:tracePt t="8063" x="1006475" y="1363663"/>
          <p14:tracePt t="8071" x="1006475" y="1368425"/>
          <p14:tracePt t="8079" x="1006475" y="1387475"/>
          <p14:tracePt t="8090" x="1006475" y="1393825"/>
          <p14:tracePt t="8107" x="1001713" y="1417638"/>
          <p14:tracePt t="8123" x="1001713" y="1444625"/>
          <p14:tracePt t="8140" x="1001713" y="1466850"/>
          <p14:tracePt t="8156" x="1001713" y="1501775"/>
          <p14:tracePt t="8173" x="1001713" y="1543050"/>
          <p14:tracePt t="8190" x="1001713" y="1589088"/>
          <p14:tracePt t="8207" x="1001713" y="1635125"/>
          <p14:tracePt t="8223" x="998538" y="1676400"/>
          <p14:tracePt t="8240" x="993775" y="1725613"/>
          <p14:tracePt t="8256" x="993775" y="1768475"/>
          <p14:tracePt t="8273" x="990600" y="1820863"/>
          <p14:tracePt t="8290" x="982663" y="1878013"/>
          <p14:tracePt t="8306" x="979488" y="1924050"/>
          <p14:tracePt t="8323" x="974725" y="1984375"/>
          <p14:tracePt t="8340" x="974725" y="2054225"/>
          <p14:tracePt t="8357" x="974725" y="2122488"/>
          <p14:tracePt t="8373" x="974725" y="2163763"/>
          <p14:tracePt t="8390" x="974725" y="2232025"/>
          <p14:tracePt t="8407" x="974725" y="2332038"/>
          <p14:tracePt t="8423" x="974725" y="2373313"/>
          <p14:tracePt t="8440" x="974725" y="2438400"/>
          <p14:tracePt t="8456" x="968375" y="2498725"/>
          <p14:tracePt t="8473" x="968375" y="2549525"/>
          <p14:tracePt t="8490" x="968375" y="2628900"/>
          <p14:tracePt t="8506" x="963613" y="2720975"/>
          <p14:tracePt t="8523" x="963613" y="2827338"/>
          <p14:tracePt t="8540" x="963613" y="2892425"/>
          <p14:tracePt t="8557" x="963613" y="2998788"/>
          <p14:tracePt t="8573" x="963613" y="3113088"/>
          <p14:tracePt t="8590" x="963613" y="3197225"/>
          <p14:tracePt t="8593" x="963613" y="3265488"/>
          <p14:tracePt t="8607" x="963613" y="3394075"/>
          <p14:tracePt t="8623" x="963613" y="3532188"/>
          <p14:tracePt t="8640" x="963613" y="3616325"/>
          <p14:tracePt t="8656" x="963613" y="3744913"/>
          <p14:tracePt t="8673" x="971550" y="3851275"/>
          <p14:tracePt t="8690" x="971550" y="3951288"/>
          <p14:tracePt t="8706" x="971550" y="4008438"/>
          <p14:tracePt t="8723" x="971550" y="4098925"/>
          <p14:tracePt t="8740" x="971550" y="4191000"/>
          <p14:tracePt t="8757" x="971550" y="4270375"/>
          <p14:tracePt t="8773" x="971550" y="4384675"/>
          <p14:tracePt t="8791" x="971550" y="4537075"/>
          <p14:tracePt t="8807" x="971550" y="4591050"/>
          <p14:tracePt t="8823" x="974725" y="4645025"/>
          <p14:tracePt t="8840" x="979488" y="4675188"/>
          <p14:tracePt t="8857" x="979488" y="4686300"/>
          <p14:tracePt t="8873" x="979488" y="4689475"/>
          <p14:tracePt t="8890" x="982663" y="4689475"/>
          <p14:tracePt t="9258" x="979488" y="4675188"/>
          <p14:tracePt t="9268" x="971550" y="4667250"/>
          <p14:tracePt t="9275" x="963613" y="4659313"/>
          <p14:tracePt t="9291" x="949325" y="4648200"/>
          <p14:tracePt t="9308" x="933450" y="4640263"/>
          <p14:tracePt t="9324" x="922338" y="4637088"/>
          <p14:tracePt t="9342" x="906463" y="4632325"/>
          <p14:tracePt t="9359" x="892175" y="4629150"/>
          <p14:tracePt t="9375" x="868363" y="4621213"/>
          <p14:tracePt t="9392" x="830263" y="4613275"/>
          <p14:tracePt t="9408" x="808038" y="4606925"/>
          <p14:tracePt t="9425" x="777875" y="4598988"/>
          <p14:tracePt t="9442" x="758825" y="4598988"/>
          <p14:tracePt t="9459" x="727075" y="4598988"/>
          <p14:tracePt t="9476" x="708025" y="4598988"/>
          <p14:tracePt t="9492" x="682625" y="4598988"/>
          <p14:tracePt t="9508" x="663575" y="4598988"/>
          <p14:tracePt t="9525" x="647700" y="4598988"/>
          <p14:tracePt t="9542" x="628650" y="4598988"/>
          <p14:tracePt t="9558" x="601663" y="4598988"/>
          <p14:tracePt t="9575" x="555625" y="4591050"/>
          <p14:tracePt t="9592" x="533400" y="4583113"/>
          <p14:tracePt t="9609" x="517525" y="4579938"/>
          <p14:tracePt t="9625" x="498475" y="4575175"/>
          <p14:tracePt t="9642" x="487363" y="4568825"/>
          <p14:tracePt t="9659" x="465138" y="4552950"/>
          <p14:tracePt t="9675" x="434975" y="4541838"/>
          <p14:tracePt t="9692" x="407988" y="4530725"/>
          <p14:tracePt t="9709" x="350838" y="4503738"/>
          <p14:tracePt t="9726" x="277813" y="4468813"/>
          <p14:tracePt t="9743" x="141288" y="4416425"/>
          <p14:tracePt t="10657" x="38100" y="4003675"/>
          <p14:tracePt t="10664" x="92075" y="4011613"/>
          <p14:tracePt t="10672" x="198438" y="4027488"/>
          <p14:tracePt t="10687" x="365125" y="4038600"/>
          <p14:tracePt t="10704" x="438150" y="4054475"/>
          <p14:tracePt t="10721" x="460375" y="4060825"/>
          <p14:tracePt t="10737" x="484188" y="4073525"/>
          <p14:tracePt t="10754" x="498475" y="4084638"/>
          <p14:tracePt t="10771" x="506413" y="4084638"/>
          <p14:tracePt t="10804" x="506413" y="4087813"/>
          <p14:tracePt t="10821" x="484188" y="4095750"/>
          <p14:tracePt t="10837" x="441325" y="4111625"/>
          <p14:tracePt t="10854" x="361950" y="4133850"/>
          <p14:tracePt t="10871" x="288925" y="4171950"/>
          <p14:tracePt t="10887" x="277813" y="4179888"/>
          <p14:tracePt t="10904" x="274638" y="4198938"/>
          <p14:tracePt t="10921" x="274638" y="4217988"/>
          <p14:tracePt t="10938" x="293688" y="4240213"/>
          <p14:tracePt t="10954" x="320675" y="4256088"/>
          <p14:tracePt t="10971" x="361950" y="4270375"/>
          <p14:tracePt t="10987" x="384175" y="4278313"/>
          <p14:tracePt t="11004" x="396875" y="4278313"/>
          <p14:tracePt t="11037" x="396875" y="4283075"/>
          <p14:tracePt t="11296" x="396875" y="4275138"/>
          <p14:tracePt t="11305" x="400050" y="4270375"/>
          <p14:tracePt t="11315" x="403225" y="4270375"/>
          <p14:tracePt t="11328" x="415925" y="4270375"/>
          <p14:tracePt t="11342" x="427038" y="4283075"/>
          <p14:tracePt t="11359" x="438150" y="4294188"/>
          <p14:tracePt t="11375" x="438150" y="4316413"/>
          <p14:tracePt t="11392" x="438150" y="4327525"/>
          <p14:tracePt t="11408" x="441325" y="4346575"/>
          <p14:tracePt t="11425" x="438150" y="4370388"/>
          <p14:tracePt t="11442" x="427038" y="4389438"/>
          <p14:tracePt t="11459" x="403225" y="4419600"/>
          <p14:tracePt t="11476" x="396875" y="4435475"/>
          <p14:tracePt t="11492" x="388938" y="4449763"/>
          <p14:tracePt t="11509" x="388938" y="4460875"/>
          <p14:tracePt t="11526" x="388938" y="4476750"/>
          <p14:tracePt t="11542" x="388938" y="4484688"/>
          <p14:tracePt t="11559" x="392113" y="4506913"/>
          <p14:tracePt t="11575" x="400050" y="4518025"/>
          <p14:tracePt t="11592" x="403225" y="4522788"/>
          <p14:tracePt t="11608" x="403225" y="4525963"/>
          <p14:tracePt t="11648" x="407988" y="4525963"/>
          <p14:tracePt t="11656" x="415925" y="4530725"/>
          <p14:tracePt t="11664" x="419100" y="4530725"/>
          <p14:tracePt t="11675" x="422275" y="4530725"/>
          <p14:tracePt t="11692" x="441325" y="4533900"/>
          <p14:tracePt t="11708" x="457200" y="4537075"/>
          <p14:tracePt t="11725" x="460375" y="4541838"/>
          <p14:tracePt t="11742" x="465138" y="4541838"/>
          <p14:tracePt t="11760" x="468313" y="4541838"/>
          <p14:tracePt t="11775" x="468313" y="4537075"/>
          <p14:tracePt t="11792" x="468313" y="4525963"/>
          <p14:tracePt t="11809" x="468313" y="4518025"/>
          <p14:tracePt t="11825" x="473075" y="4518025"/>
          <p14:tracePt t="11842" x="473075" y="4506913"/>
          <p14:tracePt t="11858" x="476250" y="4498975"/>
          <p14:tracePt t="11875" x="476250" y="4495800"/>
          <p14:tracePt t="11892" x="479425" y="4492625"/>
          <p14:tracePt t="11967" x="484188" y="4492625"/>
          <p14:tracePt t="11975" x="495300" y="4498975"/>
          <p14:tracePt t="11984" x="514350" y="4514850"/>
          <p14:tracePt t="11992" x="555625" y="4545013"/>
          <p14:tracePt t="12008" x="701675" y="4606925"/>
          <p14:tracePt t="12026" x="750888" y="4618038"/>
          <p14:tracePt t="12528" x="754063" y="4579938"/>
          <p14:tracePt t="12537" x="754063" y="4568825"/>
          <p14:tracePt t="12545" x="739775" y="4549775"/>
          <p14:tracePt t="12561" x="663575" y="4537075"/>
          <p14:tracePt t="12577" x="598488" y="4533900"/>
          <p14:tracePt t="12594" x="495300" y="4522788"/>
          <p14:tracePt t="12611" x="492125" y="4514850"/>
          <p14:tracePt t="12644" x="492125" y="4511675"/>
          <p14:tracePt t="12661" x="492125" y="4495800"/>
          <p14:tracePt t="12678" x="487363" y="4476750"/>
          <p14:tracePt t="12694" x="487363" y="4465638"/>
          <p14:tracePt t="12711" x="487363" y="4408488"/>
          <p14:tracePt t="12727" x="495300" y="4343400"/>
          <p14:tracePt t="12744" x="495300" y="4302125"/>
          <p14:tracePt t="12761" x="495300" y="4232275"/>
          <p14:tracePt t="12777" x="495300" y="4171950"/>
          <p14:tracePt t="12794" x="495300" y="4133850"/>
          <p14:tracePt t="12811" x="495300" y="4098925"/>
          <p14:tracePt t="12827" x="498475" y="4065588"/>
          <p14:tracePt t="12844" x="503238" y="4046538"/>
          <p14:tracePt t="12861" x="503238" y="4038600"/>
          <p14:tracePt t="12944" x="503238" y="4041775"/>
          <p14:tracePt t="12952" x="503238" y="4054475"/>
          <p14:tracePt t="12961" x="498475" y="4060825"/>
          <p14:tracePt t="12978" x="492125" y="4076700"/>
          <p14:tracePt t="12995" x="484188" y="4087813"/>
          <p14:tracePt t="13011" x="479425" y="4092575"/>
          <p14:tracePt t="13028" x="473075" y="4098925"/>
          <p14:tracePt t="13045" x="468313" y="4103688"/>
          <p14:tracePt t="13062" x="460375" y="4117975"/>
          <p14:tracePt t="13078" x="446088" y="4144963"/>
          <p14:tracePt t="13080" x="438150" y="4156075"/>
          <p14:tracePt t="13095" x="422275" y="4187825"/>
          <p14:tracePt t="13112" x="411163" y="4206875"/>
          <p14:tracePt t="13128" x="403225" y="4221163"/>
          <p14:tracePt t="13144" x="396875" y="4237038"/>
          <p14:tracePt t="13161" x="388938" y="4248150"/>
          <p14:tracePt t="13178" x="384175" y="4251325"/>
          <p14:tracePt t="13194" x="384175" y="4256088"/>
          <p14:tracePt t="13211" x="384175" y="4259263"/>
          <p14:tracePt t="13287" x="384175" y="4264025"/>
          <p14:tracePt t="13295" x="396875" y="4264025"/>
          <p14:tracePt t="13311" x="465138" y="4278313"/>
          <p14:tracePt t="13331" x="517525" y="4278313"/>
          <p14:tracePt t="13591" x="525463" y="4278313"/>
          <p14:tracePt t="13599" x="530225" y="4251325"/>
          <p14:tracePt t="13608" x="530225" y="4206875"/>
          <p14:tracePt t="13617" x="525463" y="4152900"/>
          <p14:tracePt t="13634" x="514350" y="4038600"/>
          <p14:tracePt t="13650" x="511175" y="3924300"/>
          <p14:tracePt t="13667" x="530225" y="3806825"/>
          <p14:tracePt t="13683" x="587375" y="3679825"/>
          <p14:tracePt t="13700" x="663575" y="3543300"/>
          <p14:tracePt t="13717" x="784225" y="3363913"/>
          <p14:tracePt t="13734" x="949325" y="3140075"/>
          <p14:tracePt t="13750" x="1093788" y="2911475"/>
          <p14:tracePt t="13767" x="1211263" y="2713038"/>
          <p14:tracePt t="13784" x="1287463" y="2552700"/>
          <p14:tracePt t="13800" x="1330325" y="2441575"/>
          <p14:tracePt t="13817" x="1336675" y="2370138"/>
          <p14:tracePt t="13834" x="1344613" y="2346325"/>
          <p14:tracePt t="13850" x="1349375" y="2305050"/>
          <p14:tracePt t="13867" x="1360488" y="2255838"/>
          <p14:tracePt t="13884" x="1363663" y="2217738"/>
          <p14:tracePt t="13900" x="1374775" y="2160588"/>
          <p14:tracePt t="13917" x="1393825" y="2122488"/>
          <p14:tracePt t="13934" x="1425575" y="2098675"/>
          <p14:tracePt t="13950" x="1458913" y="2092325"/>
          <p14:tracePt t="13967" x="1597025" y="2060575"/>
          <p14:tracePt t="13984" x="1706563" y="2027238"/>
          <p14:tracePt t="14000" x="1763713" y="1992313"/>
          <p14:tracePt t="14017" x="1828800" y="1927225"/>
          <p14:tracePt t="14034" x="1878013" y="1851025"/>
          <p14:tracePt t="14050" x="1901825" y="1790700"/>
          <p14:tracePt t="14067" x="1931988" y="1706563"/>
          <p14:tracePt t="14084" x="1962150" y="1603375"/>
          <p14:tracePt t="14100" x="1984375" y="1508125"/>
          <p14:tracePt t="14117" x="1992313" y="1466850"/>
          <p14:tracePt t="14134" x="2003425" y="1444625"/>
          <p14:tracePt t="14150" x="2008188" y="1431925"/>
          <p14:tracePt t="14224" x="2008188" y="1428750"/>
          <p14:tracePt t="14232" x="2008188" y="1417638"/>
          <p14:tracePt t="14240" x="2019300" y="1406525"/>
          <p14:tracePt t="14250" x="2019300" y="1401763"/>
          <p14:tracePt t="14267" x="2027238" y="1379538"/>
          <p14:tracePt t="14284" x="2035175" y="1355725"/>
          <p14:tracePt t="14300" x="2035175" y="1352550"/>
          <p14:tracePt t="14317" x="2038350" y="1352550"/>
          <p14:tracePt t="14352" x="2035175" y="1355725"/>
          <p14:tracePt t="14360" x="2027238" y="1360488"/>
          <p14:tracePt t="14368" x="2016125" y="1371600"/>
          <p14:tracePt t="14384" x="1981200" y="1393825"/>
          <p14:tracePt t="14401" x="1946275" y="1431925"/>
          <p14:tracePt t="14418" x="1927225" y="1466850"/>
          <p14:tracePt t="14434" x="1889125" y="1527175"/>
          <p14:tracePt t="14451" x="1836738" y="1603375"/>
          <p14:tracePt t="14467" x="1790700" y="1676400"/>
          <p14:tracePt t="14484" x="1749425" y="1752600"/>
          <p14:tracePt t="14501" x="1679575" y="1851025"/>
          <p14:tracePt t="14517" x="1600200" y="1951038"/>
          <p14:tracePt t="14534" x="1543050" y="2016125"/>
          <p14:tracePt t="14551" x="1412875" y="2144713"/>
          <p14:tracePt t="14567" x="1344613" y="2201863"/>
          <p14:tracePt t="14584" x="1306513" y="2232025"/>
          <p14:tracePt t="14600" x="1268413" y="2263775"/>
          <p14:tracePt t="14617" x="1249363" y="2278063"/>
          <p14:tracePt t="14634" x="1227138" y="2286000"/>
          <p14:tracePt t="14651" x="1219200" y="2293938"/>
          <p14:tracePt t="14667" x="1196975" y="2312988"/>
          <p14:tracePt t="14684" x="1177925" y="2327275"/>
          <p14:tracePt t="14701" x="1158875" y="2339975"/>
          <p14:tracePt t="14718" x="1127125" y="2362200"/>
          <p14:tracePt t="14734" x="1089025" y="2389188"/>
          <p14:tracePt t="14751" x="1028700" y="2430463"/>
          <p14:tracePt t="14768" x="993775" y="2441575"/>
          <p14:tracePt t="14784" x="968375" y="2449513"/>
          <p14:tracePt t="14801" x="952500" y="2457450"/>
          <p14:tracePt t="14817" x="949325" y="2457450"/>
          <p14:tracePt t="14834" x="944563" y="2457450"/>
          <p14:tracePt t="14851" x="941388" y="2446338"/>
          <p14:tracePt t="14867" x="941388" y="2430463"/>
          <p14:tracePt t="14884" x="963613" y="2384425"/>
          <p14:tracePt t="14901" x="1009650" y="2316163"/>
          <p14:tracePt t="14917" x="1055688" y="2263775"/>
          <p14:tracePt t="14934" x="1120775" y="2163763"/>
          <p14:tracePt t="14951" x="1254125" y="2000250"/>
          <p14:tracePt t="14967" x="1325563" y="1927225"/>
          <p14:tracePt t="14984" x="1431925" y="1851025"/>
          <p14:tracePt t="15001" x="1512888" y="1806575"/>
          <p14:tracePt t="15017" x="1565275" y="1779588"/>
          <p14:tracePt t="15034" x="1592263" y="1774825"/>
          <p14:tracePt t="15051" x="1608138" y="1768475"/>
          <p14:tracePt t="15068" x="1619250" y="1763713"/>
          <p14:tracePt t="15084" x="1627188" y="1760538"/>
          <p14:tracePt t="15101" x="1649413" y="1749425"/>
          <p14:tracePt t="15118" x="1673225" y="1733550"/>
          <p14:tracePt t="15134" x="1706563" y="1711325"/>
          <p14:tracePt t="15152" x="1755775" y="1687513"/>
          <p14:tracePt t="15167" x="1817688" y="1660525"/>
          <p14:tracePt t="15184" x="1878013" y="1630363"/>
          <p14:tracePt t="15201" x="1897063" y="1608138"/>
          <p14:tracePt t="15217" x="1927225" y="1577975"/>
          <p14:tracePt t="15234" x="1943100" y="1558925"/>
          <p14:tracePt t="15251" x="1946275" y="1546225"/>
          <p14:tracePt t="15267" x="1946275" y="1535113"/>
          <p14:tracePt t="15284" x="1951038" y="1535113"/>
          <p14:tracePt t="15304" x="1951038" y="1531938"/>
          <p14:tracePt t="15336" x="1951038" y="1527175"/>
          <p14:tracePt t="15352" x="1951038" y="1524000"/>
          <p14:tracePt t="15472" x="1954213" y="1524000"/>
          <p14:tracePt t="15615" x="1962150" y="1524000"/>
          <p14:tracePt t="15625" x="1970088" y="1524000"/>
          <p14:tracePt t="15960" x="1978025" y="1524000"/>
          <p14:tracePt t="15969" x="1978025" y="1527175"/>
          <p14:tracePt t="15985" x="1984375" y="1527175"/>
          <p14:tracePt t="16002" x="1989138" y="1531938"/>
          <p14:tracePt t="16018" x="1992313" y="1535113"/>
          <p14:tracePt t="16096" x="1992313" y="1539875"/>
          <p14:tracePt t="16281" x="1992313" y="1543050"/>
          <p14:tracePt t="16305" x="1997075" y="1543050"/>
          <p14:tracePt t="16315" x="2000250" y="1543050"/>
          <p14:tracePt t="16360" x="2003425" y="1543050"/>
          <p14:tracePt t="16368" x="2011363" y="1535113"/>
          <p14:tracePt t="16377" x="2019300" y="1527175"/>
          <p14:tracePt t="16394" x="2035175" y="1512888"/>
          <p14:tracePt t="16410" x="2041525" y="1501775"/>
          <p14:tracePt t="16427" x="2041525" y="1482725"/>
          <p14:tracePt t="16444" x="2046288" y="1466850"/>
          <p14:tracePt t="16461" x="2046288" y="1447800"/>
          <p14:tracePt t="16477" x="2046288" y="1431925"/>
          <p14:tracePt t="16494" x="2046288" y="1417638"/>
          <p14:tracePt t="16510" x="2046288" y="1409700"/>
          <p14:tracePt t="16528" x="2046288" y="1398588"/>
          <p14:tracePt t="16544" x="2046288" y="1390650"/>
          <p14:tracePt t="16560" x="2046288" y="1379538"/>
          <p14:tracePt t="16577" x="2041525" y="1363663"/>
          <p14:tracePt t="16594" x="2030413" y="1352550"/>
          <p14:tracePt t="16610" x="2027238" y="1336675"/>
          <p14:tracePt t="16627" x="2022475" y="1333500"/>
          <p14:tracePt t="16644" x="2022475" y="1330325"/>
          <p14:tracePt t="16660" x="2022475" y="1325563"/>
          <p14:tracePt t="16677" x="2022475" y="1317625"/>
          <p14:tracePt t="16694" x="2016125" y="1306513"/>
          <p14:tracePt t="16711" x="2008188" y="1298575"/>
          <p14:tracePt t="16727" x="1973263" y="1276350"/>
          <p14:tracePt t="16744" x="1958975" y="1268413"/>
          <p14:tracePt t="16760" x="1939925" y="1260475"/>
          <p14:tracePt t="16777" x="1912938" y="1249363"/>
          <p14:tracePt t="16794" x="1893888" y="1238250"/>
          <p14:tracePt t="16810" x="1882775" y="1235075"/>
          <p14:tracePt t="16827" x="1866900" y="1235075"/>
          <p14:tracePt t="16844" x="1847850" y="1235075"/>
          <p14:tracePt t="16860" x="1828800" y="1235075"/>
          <p14:tracePt t="16877" x="1793875" y="1235075"/>
          <p14:tracePt t="16894" x="1752600" y="1241425"/>
          <p14:tracePt t="16910" x="1725613" y="1249363"/>
          <p14:tracePt t="16927" x="1703388" y="1257300"/>
          <p14:tracePt t="16944" x="1695450" y="1257300"/>
          <p14:tracePt t="16960" x="1684338" y="1260475"/>
          <p14:tracePt t="16978" x="1679575" y="1265238"/>
          <p14:tracePt t="16994" x="1673225" y="1276350"/>
          <p14:tracePt t="17010" x="1660525" y="1287463"/>
          <p14:tracePt t="17027" x="1649413" y="1303338"/>
          <p14:tracePt t="17044" x="1638300" y="1330325"/>
          <p14:tracePt t="17060" x="1630363" y="1349375"/>
          <p14:tracePt t="17077" x="1627188" y="1374775"/>
          <p14:tracePt t="17094" x="1627188" y="1387475"/>
          <p14:tracePt t="17111" x="1638300" y="1436688"/>
          <p14:tracePt t="17128" x="1657350" y="1466850"/>
          <p14:tracePt t="17144" x="1679575" y="1489075"/>
          <p14:tracePt t="17160" x="1733550" y="1527175"/>
          <p14:tracePt t="17177" x="1779588" y="1558925"/>
          <p14:tracePt t="17194" x="1820863" y="1581150"/>
          <p14:tracePt t="17210" x="1863725" y="1600200"/>
          <p14:tracePt t="17227" x="1901825" y="1619250"/>
          <p14:tracePt t="17244" x="1931988" y="1630363"/>
          <p14:tracePt t="17260" x="1951038" y="1630363"/>
          <p14:tracePt t="17277" x="1962150" y="1635125"/>
          <p14:tracePt t="17561" x="1954213" y="1641475"/>
          <p14:tracePt t="17569" x="1939925" y="1660525"/>
          <p14:tracePt t="17578" x="1935163" y="1673225"/>
          <p14:tracePt t="17590" x="1916113" y="1692275"/>
          <p14:tracePt t="17608" x="1836738" y="1782763"/>
          <p14:tracePt t="17624" x="1763713" y="1863725"/>
          <p14:tracePt t="17640" x="1703388" y="1920875"/>
          <p14:tracePt t="17657" x="1608138" y="2011363"/>
          <p14:tracePt t="17674" x="1539875" y="2103438"/>
          <p14:tracePt t="17690" x="1497013" y="2160588"/>
          <p14:tracePt t="17707" x="1444625" y="2244725"/>
          <p14:tracePt t="17724" x="1398588" y="2305050"/>
          <p14:tracePt t="17740" x="1352550" y="2346325"/>
          <p14:tracePt t="17757" x="1325563" y="2365375"/>
          <p14:tracePt t="17773" x="1298575" y="2392363"/>
          <p14:tracePt t="17790" x="1273175" y="2419350"/>
          <p14:tracePt t="17807" x="1257300" y="2438400"/>
          <p14:tracePt t="17824" x="1235075" y="2468563"/>
          <p14:tracePt t="17841" x="1222375" y="2487613"/>
          <p14:tracePt t="17857" x="1208088" y="2511425"/>
          <p14:tracePt t="17874" x="1181100" y="2549525"/>
          <p14:tracePt t="17890" x="1154113" y="2593975"/>
          <p14:tracePt t="17907" x="1131888" y="2632075"/>
          <p14:tracePt t="17923" x="1116013" y="2655888"/>
          <p14:tracePt t="17940" x="1116013" y="2659063"/>
          <p14:tracePt t="18024" x="1120775" y="2659063"/>
          <p14:tracePt t="18033" x="1150938" y="2647950"/>
          <p14:tracePt t="18042" x="1169988" y="2636838"/>
          <p14:tracePt t="18058" x="1203325" y="2613025"/>
          <p14:tracePt t="18074" x="1219200" y="2598738"/>
          <p14:tracePt t="18090" x="1235075" y="2571750"/>
          <p14:tracePt t="18107" x="1254125" y="2536825"/>
          <p14:tracePt t="18124" x="1265238" y="2506663"/>
          <p14:tracePt t="18141" x="1279525" y="2441575"/>
          <p14:tracePt t="18157" x="1287463" y="2381250"/>
          <p14:tracePt t="18174" x="1295400" y="2301875"/>
          <p14:tracePt t="18190" x="1295400" y="2259013"/>
          <p14:tracePt t="18207" x="1295400" y="2220913"/>
          <p14:tracePt t="18224" x="1276350" y="2174875"/>
          <p14:tracePt t="18240" x="1268413" y="2168525"/>
          <p14:tracePt t="18257" x="1257300" y="2160588"/>
          <p14:tracePt t="18274" x="1249363" y="2155825"/>
          <p14:tracePt t="18290" x="1235075" y="2152650"/>
          <p14:tracePt t="18307" x="1219200" y="2141538"/>
          <p14:tracePt t="18324" x="1192213" y="2125663"/>
          <p14:tracePt t="18340" x="1162050" y="2114550"/>
          <p14:tracePt t="18357" x="1131888" y="2098675"/>
          <p14:tracePt t="18374" x="1082675" y="2084388"/>
          <p14:tracePt t="18390" x="1025525" y="2084388"/>
          <p14:tracePt t="18407" x="979488" y="2084388"/>
          <p14:tracePt t="18424" x="930275" y="2098675"/>
          <p14:tracePt t="18440" x="876300" y="2125663"/>
          <p14:tracePt t="18457" x="838200" y="2149475"/>
          <p14:tracePt t="18474" x="792163" y="2179638"/>
          <p14:tracePt t="18491" x="742950" y="2220913"/>
          <p14:tracePt t="18507" x="712788" y="2247900"/>
          <p14:tracePt t="18524" x="693738" y="2274888"/>
          <p14:tracePt t="18540" x="685800" y="2301875"/>
          <p14:tracePt t="18557" x="682625" y="2320925"/>
          <p14:tracePt t="18574" x="682625" y="2335213"/>
          <p14:tracePt t="18591" x="682625" y="2359025"/>
          <p14:tracePt t="18594" x="685800" y="2373313"/>
          <p14:tracePt t="18608" x="693738" y="2397125"/>
          <p14:tracePt t="18624" x="708025" y="2419350"/>
          <p14:tracePt t="18640" x="735013" y="2438400"/>
          <p14:tracePt t="18657" x="800100" y="2468563"/>
          <p14:tracePt t="18674" x="865188" y="2476500"/>
          <p14:tracePt t="18690" x="944563" y="2495550"/>
          <p14:tracePt t="18707" x="990600" y="2498725"/>
          <p14:tracePt t="18724" x="998538" y="2498725"/>
          <p14:tracePt t="18740" x="1001713" y="2498725"/>
          <p14:tracePt t="18793" x="1001713" y="2495550"/>
          <p14:tracePt t="19600" x="1001713" y="2514600"/>
          <p14:tracePt t="19608" x="993775" y="2563813"/>
          <p14:tracePt t="19621" x="990600" y="2625725"/>
          <p14:tracePt t="19637" x="979488" y="2708275"/>
          <p14:tracePt t="19654" x="979488" y="2854325"/>
          <p14:tracePt t="19672" x="979488" y="3097213"/>
          <p14:tracePt t="19689" x="979488" y="3219450"/>
          <p14:tracePt t="19704" x="987425" y="3440113"/>
          <p14:tracePt t="19721" x="1006475" y="3665538"/>
          <p14:tracePt t="19738" x="1006475" y="3902075"/>
          <p14:tracePt t="19754" x="1017588" y="4046538"/>
          <p14:tracePt t="19771" x="1036638" y="4198938"/>
          <p14:tracePt t="19788" x="1063625" y="4335463"/>
          <p14:tracePt t="19804" x="1069975" y="4408488"/>
          <p14:tracePt t="19821" x="1077913" y="4484688"/>
          <p14:tracePt t="19837" x="1089025" y="4549775"/>
          <p14:tracePt t="19855" x="1093788" y="4621213"/>
          <p14:tracePt t="19871" x="1108075" y="4664075"/>
          <p14:tracePt t="19888" x="1143000" y="4789488"/>
          <p14:tracePt t="19904" x="1165225" y="4868863"/>
          <p14:tracePt t="19921" x="1181100" y="4937125"/>
          <p14:tracePt t="19938" x="1192213" y="5045075"/>
          <p14:tracePt t="19954" x="1200150" y="5181600"/>
          <p14:tracePt t="19971" x="1211263" y="5280025"/>
          <p14:tracePt t="19987" x="1219200" y="5432425"/>
          <p14:tracePt t="20004" x="1230313" y="5562600"/>
          <p14:tracePt t="20021" x="1235075" y="5657850"/>
          <p14:tracePt t="20038" x="1235075" y="5703888"/>
          <p14:tracePt t="20054" x="1241425" y="5764213"/>
          <p14:tracePt t="20071" x="1241425" y="5821363"/>
          <p14:tracePt t="20088" x="1241425" y="5889625"/>
          <p14:tracePt t="20104" x="1241425" y="5946775"/>
          <p14:tracePt t="20121" x="1238250" y="5981700"/>
          <p14:tracePt t="20138" x="1230313" y="5997575"/>
          <p14:tracePt t="20154" x="1227138" y="6008688"/>
          <p14:tracePt t="20233" x="1227138" y="6003925"/>
          <p14:tracePt t="20241" x="1222375" y="6003925"/>
          <p14:tracePt t="20254" x="1222375" y="6000750"/>
          <p14:tracePt t="20272" x="1211263" y="5992813"/>
          <p14:tracePt t="20288" x="1203325" y="5981700"/>
          <p14:tracePt t="20304" x="1189038" y="5962650"/>
          <p14:tracePt t="20321" x="1154113" y="5932488"/>
          <p14:tracePt t="20338" x="1127125" y="5908675"/>
          <p14:tracePt t="20354" x="1069975" y="5870575"/>
          <p14:tracePt t="20371" x="987425" y="5826125"/>
          <p14:tracePt t="20388" x="876300" y="5768975"/>
          <p14:tracePt t="20404" x="777875" y="5722938"/>
          <p14:tracePt t="20421" x="612775" y="5654675"/>
          <p14:tracePt t="20438" x="400050" y="5573713"/>
          <p14:tracePt t="20455" x="274638" y="5540375"/>
          <p14:tracePt t="20472" x="60325" y="5483225"/>
          <p14:tracePt t="20754" x="111125" y="5326063"/>
          <p14:tracePt t="20771" x="274638" y="5394325"/>
          <p14:tracePt t="20788" x="334963" y="5413375"/>
          <p14:tracePt t="20805" x="346075" y="5421313"/>
          <p14:tracePt t="20848" x="346075" y="5418138"/>
          <p14:tracePt t="20857" x="342900" y="5418138"/>
          <p14:tracePt t="20871" x="342900" y="5413375"/>
          <p14:tracePt t="20888" x="339725" y="5410200"/>
          <p14:tracePt t="20992" x="342900" y="5413375"/>
          <p14:tracePt t="21000" x="346075" y="5421313"/>
          <p14:tracePt t="21009" x="350838" y="5421313"/>
          <p14:tracePt t="21022" x="354013" y="5429250"/>
          <p14:tracePt t="21038" x="365125" y="5448300"/>
          <p14:tracePt t="21055" x="373063" y="5464175"/>
          <p14:tracePt t="21072" x="381000" y="5483225"/>
          <p14:tracePt t="21088" x="403225" y="5516563"/>
          <p14:tracePt t="21105" x="454025" y="5565775"/>
          <p14:tracePt t="21121" x="522288" y="5622925"/>
          <p14:tracePt t="21138" x="560388" y="5657850"/>
          <p14:tracePt t="21154" x="628650" y="5703888"/>
          <p14:tracePt t="21171" x="677863" y="5745163"/>
          <p14:tracePt t="21188" x="696913" y="5764213"/>
          <p14:tracePt t="21205" x="715963" y="5783263"/>
          <p14:tracePt t="21222" x="727075" y="5794375"/>
          <p14:tracePt t="21238" x="750888" y="5807075"/>
          <p14:tracePt t="21255" x="773113" y="5821363"/>
          <p14:tracePt t="21272" x="854075" y="5851525"/>
          <p14:tracePt t="21288" x="922338" y="5875338"/>
          <p14:tracePt t="21305" x="955675" y="5886450"/>
          <p14:tracePt t="21321" x="1025525" y="5908675"/>
          <p14:tracePt t="21338" x="1096963" y="5935663"/>
          <p14:tracePt t="21355" x="1158875" y="5954713"/>
          <p14:tracePt t="21371" x="1238250" y="5959475"/>
          <p14:tracePt t="21388" x="1314450" y="5965825"/>
          <p14:tracePt t="21405" x="1387475" y="5970588"/>
          <p14:tracePt t="21422" x="1428750" y="5973763"/>
          <p14:tracePt t="21439" x="1497013" y="5981700"/>
          <p14:tracePt t="21455" x="1584325" y="5992813"/>
          <p14:tracePt t="21472" x="1687513" y="6003925"/>
          <p14:tracePt t="21488" x="1771650" y="6008688"/>
          <p14:tracePt t="21505" x="1847850" y="6008688"/>
          <p14:tracePt t="21522" x="1889125" y="6011863"/>
          <p14:tracePt t="21538" x="1939925" y="6019800"/>
          <p14:tracePt t="21555" x="1973263" y="6022975"/>
          <p14:tracePt t="21573" x="2016125" y="6030913"/>
          <p14:tracePt t="21589" x="2038350" y="6035675"/>
          <p14:tracePt t="21592" x="2065338" y="6035675"/>
          <p14:tracePt t="21606" x="2095500" y="6042025"/>
          <p14:tracePt t="21623" x="2168525" y="6057900"/>
          <p14:tracePt t="21639" x="2232025" y="6069013"/>
          <p14:tracePt t="21657" x="2381250" y="6088063"/>
          <p14:tracePt t="21673" x="2449513" y="6092825"/>
          <p14:tracePt t="21689" x="2498725" y="6103938"/>
          <p14:tracePt t="21706" x="2544763" y="6111875"/>
          <p14:tracePt t="21723" x="2590800" y="6126163"/>
          <p14:tracePt t="21739" x="2651125" y="6130925"/>
          <p14:tracePt t="21755" x="2705100" y="6130925"/>
          <p14:tracePt t="21773" x="2773363" y="6130925"/>
          <p14:tracePt t="21789" x="2838450" y="6130925"/>
          <p14:tracePt t="21805" x="2868613" y="6130925"/>
          <p14:tracePt t="21822" x="2906713" y="6130925"/>
          <p14:tracePt t="21838" x="2949575" y="6137275"/>
          <p14:tracePt t="21855" x="3001963" y="6137275"/>
          <p14:tracePt t="21873" x="3089275" y="6137275"/>
          <p14:tracePt t="21889" x="3173413" y="6137275"/>
          <p14:tracePt t="21906" x="3279775" y="6137275"/>
          <p14:tracePt t="21922" x="3371850" y="6137275"/>
          <p14:tracePt t="21939" x="3502025" y="6142038"/>
          <p14:tracePt t="21956" x="3622675" y="6149975"/>
          <p14:tracePt t="21972" x="3698875" y="6149975"/>
          <p14:tracePt t="21989" x="3813175" y="6153150"/>
          <p14:tracePt t="22006" x="3913188" y="6153150"/>
          <p14:tracePt t="22022" x="4019550" y="6153150"/>
          <p14:tracePt t="22043" x="4137025" y="6153150"/>
          <p14:tracePt t="22057" x="4232275" y="6145213"/>
          <p14:tracePt t="22073" x="4332288" y="6130925"/>
          <p14:tracePt t="22089" x="4392613" y="6118225"/>
          <p14:tracePt t="22106" x="4495800" y="6099175"/>
          <p14:tracePt t="22122" x="4613275" y="6061075"/>
          <p14:tracePt t="22138" x="4686300" y="6042025"/>
          <p14:tracePt t="22158" x="4781550" y="6003925"/>
          <p14:tracePt t="22178" x="4879975" y="5965825"/>
          <p14:tracePt t="22190" x="4906963" y="5951538"/>
          <p14:tracePt t="22205" x="4953000" y="5932488"/>
          <p14:tracePt t="22222" x="5006975" y="5897563"/>
          <p14:tracePt t="22242" x="5094288" y="5832475"/>
          <p14:tracePt t="22262" x="5121275" y="5799138"/>
          <p14:tracePt t="22274" x="5173663" y="5745163"/>
          <p14:tracePt t="22289" x="5197475" y="5692775"/>
          <p14:tracePt t="22308" x="5211763" y="5654675"/>
          <p14:tracePt t="22326" x="5222875" y="5611813"/>
          <p14:tracePt t="22342" x="5235575" y="5562600"/>
          <p14:tracePt t="22358" x="5241925" y="5505450"/>
          <p14:tracePt t="22373" x="5241925" y="5478463"/>
          <p14:tracePt t="22390" x="5238750" y="5429250"/>
          <p14:tracePt t="22406" x="5219700" y="5368925"/>
          <p14:tracePt t="22424" x="5208588" y="5330825"/>
          <p14:tracePt t="22441" x="5181600" y="5241925"/>
          <p14:tracePt t="22458" x="5154613" y="5178425"/>
          <p14:tracePt t="22473" x="5132388" y="5132388"/>
          <p14:tracePt t="22489" x="5089525" y="5078413"/>
          <p14:tracePt t="22505" x="5040313" y="5029200"/>
          <p14:tracePt t="22522" x="4999038" y="4994275"/>
          <p14:tracePt t="22538" x="4968875" y="4972050"/>
          <p14:tracePt t="22555" x="4930775" y="4941888"/>
          <p14:tracePt t="22572" x="4895850" y="4918075"/>
          <p14:tracePt t="22589" x="4868863" y="4899025"/>
          <p14:tracePt t="22605" x="4827588" y="4876800"/>
          <p14:tracePt t="22622" x="4765675" y="4849813"/>
          <p14:tracePt t="22639" x="4727575" y="4830763"/>
          <p14:tracePt t="22655" x="4683125" y="4803775"/>
          <p14:tracePt t="22672" x="4625975" y="4770438"/>
          <p14:tracePt t="22689" x="4598988" y="4751388"/>
          <p14:tracePt t="22705" x="4549775" y="4732338"/>
          <p14:tracePt t="22722" x="4479925" y="4708525"/>
          <p14:tracePt t="22739" x="4408488" y="4694238"/>
          <p14:tracePt t="22755" x="4373563" y="4678363"/>
          <p14:tracePt t="22772" x="4327525" y="4664075"/>
          <p14:tracePt t="22789" x="4278313" y="4645025"/>
          <p14:tracePt t="22806" x="4244975" y="4629150"/>
          <p14:tracePt t="22822" x="4187825" y="4613275"/>
          <p14:tracePt t="22839" x="4114800" y="4594225"/>
          <p14:tracePt t="22856" x="4022725" y="4579938"/>
          <p14:tracePt t="22872" x="3951288" y="4568825"/>
          <p14:tracePt t="22889" x="3878263" y="4560888"/>
          <p14:tracePt t="22905" x="3798888" y="4537075"/>
          <p14:tracePt t="22922" x="3736975" y="4525963"/>
          <p14:tracePt t="22939" x="3646488" y="4511675"/>
          <p14:tracePt t="22955" x="3551238" y="4498975"/>
          <p14:tracePt t="22972" x="3502025" y="4492625"/>
          <p14:tracePt t="22989" x="3432175" y="4487863"/>
          <p14:tracePt t="23005" x="3363913" y="4479925"/>
          <p14:tracePt t="23022" x="3284538" y="4476750"/>
          <p14:tracePt t="23039" x="3219450" y="4476750"/>
          <p14:tracePt t="23056" x="3063875" y="4476750"/>
          <p14:tracePt t="23072" x="2933700" y="4476750"/>
          <p14:tracePt t="23089" x="2838450" y="4479925"/>
          <p14:tracePt t="23107" x="2689225" y="4484688"/>
          <p14:tracePt t="23123" x="2552700" y="4492625"/>
          <p14:tracePt t="23140" x="2487613" y="4495800"/>
          <p14:tracePt t="23157" x="2411413" y="4495800"/>
          <p14:tracePt t="23173" x="2346325" y="4503738"/>
          <p14:tracePt t="23190" x="2297113" y="4511675"/>
          <p14:tracePt t="23206" x="2212975" y="4530725"/>
          <p14:tracePt t="23223" x="2125663" y="4556125"/>
          <p14:tracePt t="23240" x="2038350" y="4598988"/>
          <p14:tracePt t="23256" x="1973263" y="4621213"/>
          <p14:tracePt t="23273" x="1924050" y="4648200"/>
          <p14:tracePt t="23290" x="1863725" y="4683125"/>
          <p14:tracePt t="23306" x="1817688" y="4702175"/>
          <p14:tracePt t="23325" x="1760538" y="4735513"/>
          <p14:tracePt t="23341" x="1711325" y="4770438"/>
          <p14:tracePt t="23356" x="1684338" y="4792663"/>
          <p14:tracePt t="23373" x="1654175" y="4830763"/>
          <p14:tracePt t="23390" x="1616075" y="4887913"/>
          <p14:tracePt t="23406" x="1565275" y="4937125"/>
          <p14:tracePt t="23423" x="1543050" y="4975225"/>
          <p14:tracePt t="23440" x="1501775" y="5067300"/>
          <p14:tracePt t="23457" x="1474788" y="5135563"/>
          <p14:tracePt t="23473" x="1458913" y="5178425"/>
          <p14:tracePt t="23489" x="1439863" y="5257800"/>
          <p14:tracePt t="23506" x="1428750" y="5334000"/>
          <p14:tracePt t="23523" x="1420813" y="5380038"/>
          <p14:tracePt t="23539" x="1420813" y="5440363"/>
          <p14:tracePt t="23556" x="1420813" y="5494338"/>
          <p14:tracePt t="23573" x="1420813" y="5546725"/>
          <p14:tracePt t="23589" x="1420813" y="5584825"/>
          <p14:tracePt t="23593" x="1420813" y="5616575"/>
          <p14:tracePt t="23607" x="1425575" y="5646738"/>
          <p14:tracePt t="23623" x="1436688" y="5692775"/>
          <p14:tracePt t="23640" x="1450975" y="5722938"/>
          <p14:tracePt t="23656" x="1470025" y="5737225"/>
          <p14:tracePt t="23673" x="1493838" y="5753100"/>
          <p14:tracePt t="23689" x="1501775" y="5761038"/>
          <p14:tracePt t="23706" x="1512888" y="5761038"/>
          <p14:tracePt t="23723" x="1516063" y="5764213"/>
          <p14:tracePt t="23888" x="1520825" y="5764213"/>
          <p14:tracePt t="23896" x="1524000" y="5764213"/>
          <p14:tracePt t="23906" x="1527175" y="5764213"/>
          <p14:tracePt t="23923" x="1565275" y="5775325"/>
          <p14:tracePt t="23940" x="1622425" y="5791200"/>
          <p14:tracePt t="23956" x="1660525" y="5802313"/>
          <p14:tracePt t="23973" x="1665288" y="5802313"/>
          <p14:tracePt t="24032" x="1665288" y="5799138"/>
          <p14:tracePt t="24040" x="1665288" y="5794375"/>
          <p14:tracePt t="24056" x="1665288" y="5791200"/>
          <p14:tracePt t="24073" x="1665288" y="5788025"/>
          <p14:tracePt t="24145" x="1668463" y="5788025"/>
          <p14:tracePt t="24155" x="1673225" y="5788025"/>
          <p14:tracePt t="24175" x="1673225" y="5783263"/>
          <p14:tracePt t="24191" x="1676400" y="5783263"/>
          <p14:tracePt t="24206" x="1679575" y="5775325"/>
          <p14:tracePt t="24223" x="1687513" y="5772150"/>
          <p14:tracePt t="24240" x="1695450" y="5764213"/>
          <p14:tracePt t="24257" x="1703388" y="5761038"/>
          <p14:tracePt t="24273" x="1714500" y="5761038"/>
          <p14:tracePt t="24290" x="1725613" y="5761038"/>
          <p14:tracePt t="24307" x="1760538" y="5753100"/>
          <p14:tracePt t="24323" x="1801813" y="5753100"/>
          <p14:tracePt t="24339" x="1820863" y="5753100"/>
          <p14:tracePt t="24356" x="1831975" y="5753100"/>
          <p14:tracePt t="24394" x="1836738" y="5753100"/>
          <p14:tracePt t="24406" x="1839913" y="5753100"/>
          <p14:tracePt t="24423" x="1858963" y="5745163"/>
          <p14:tracePt t="24440" x="1874838" y="5741988"/>
          <p14:tracePt t="24457" x="1878013" y="5734050"/>
          <p14:tracePt t="24473" x="1882775" y="5722938"/>
          <p14:tracePt t="24490" x="1885950" y="5703888"/>
          <p14:tracePt t="24506" x="1885950" y="5688013"/>
          <p14:tracePt t="24523" x="1885950" y="5665788"/>
          <p14:tracePt t="24540" x="1897063" y="5638800"/>
          <p14:tracePt t="24556" x="1901825" y="5619750"/>
          <p14:tracePt t="24573" x="1908175" y="5589588"/>
          <p14:tracePt t="24590" x="1912938" y="5546725"/>
          <p14:tracePt t="24593" x="1916113" y="5527675"/>
          <p14:tracePt t="24606" x="1916113" y="5505450"/>
          <p14:tracePt t="24623" x="1920875" y="5483225"/>
          <p14:tracePt t="24640" x="1935163" y="5421313"/>
          <p14:tracePt t="24657" x="1951038" y="5375275"/>
          <p14:tracePt t="24673" x="1958975" y="5353050"/>
          <p14:tracePt t="24690" x="1965325" y="5311775"/>
          <p14:tracePt t="24706" x="1970088" y="5280025"/>
          <p14:tracePt t="24723" x="1973263" y="5265738"/>
          <p14:tracePt t="24740" x="1978025" y="5249863"/>
          <p14:tracePt t="24756" x="1981200" y="5238750"/>
          <p14:tracePt t="24773" x="1981200" y="5230813"/>
          <p14:tracePt t="24790" x="1981200" y="5222875"/>
          <p14:tracePt t="24807" x="1981200" y="5208588"/>
          <p14:tracePt t="24823" x="1981200" y="5203825"/>
          <p14:tracePt t="24945" x="1984375" y="5203825"/>
          <p14:tracePt t="25033" x="1984375" y="5211763"/>
          <p14:tracePt t="25041" x="1981200" y="5216525"/>
          <p14:tracePt t="25057" x="1973263" y="5246688"/>
          <p14:tracePt t="25074" x="1962150" y="5276850"/>
          <p14:tracePt t="25090" x="1946275" y="5322888"/>
          <p14:tracePt t="25107" x="1939925" y="5349875"/>
          <p14:tracePt t="25124" x="1927225" y="5383213"/>
          <p14:tracePt t="25140" x="1920875" y="5418138"/>
          <p14:tracePt t="25157" x="1912938" y="5445125"/>
          <p14:tracePt t="25173" x="1905000" y="5478463"/>
          <p14:tracePt t="25190" x="1901825" y="5505450"/>
          <p14:tracePt t="25207" x="1889125" y="5532438"/>
          <p14:tracePt t="25223" x="1882775" y="5546725"/>
          <p14:tracePt t="25240" x="1874838" y="5589588"/>
          <p14:tracePt t="25256" x="1874838" y="5616575"/>
          <p14:tracePt t="25273" x="1874838" y="5635625"/>
          <p14:tracePt t="25290" x="1874838" y="5646738"/>
          <p14:tracePt t="25307" x="1874838" y="5661025"/>
          <p14:tracePt t="25323" x="1874838" y="5673725"/>
          <p14:tracePt t="25340" x="1874838" y="5703888"/>
          <p14:tracePt t="25357" x="1874838" y="5745163"/>
          <p14:tracePt t="25373" x="1878013" y="5791200"/>
          <p14:tracePt t="25390" x="1878013" y="5813425"/>
          <p14:tracePt t="25407" x="1882775" y="5840413"/>
          <p14:tracePt t="25424" x="1882775" y="5851525"/>
          <p14:tracePt t="25440" x="1882775" y="5856288"/>
          <p14:tracePt t="25521" x="1882775" y="5851525"/>
          <p14:tracePt t="25529" x="1882775" y="5848350"/>
          <p14:tracePt t="25541" x="1882775" y="5840413"/>
          <p14:tracePt t="25557" x="1885950" y="5829300"/>
          <p14:tracePt t="25574" x="1889125" y="5810250"/>
          <p14:tracePt t="25590" x="1893888" y="5788025"/>
          <p14:tracePt t="25595" x="1897063" y="5772150"/>
          <p14:tracePt t="25607" x="1897063" y="5764213"/>
          <p14:tracePt t="25625" x="1908175" y="5707063"/>
          <p14:tracePt t="25641" x="1916113" y="5665788"/>
          <p14:tracePt t="25657" x="1920875" y="5638800"/>
          <p14:tracePt t="25674" x="1920875" y="5611813"/>
          <p14:tracePt t="25690" x="1920875" y="5597525"/>
          <p14:tracePt t="25707" x="1920875" y="5584825"/>
          <p14:tracePt t="25724" x="1920875" y="5570538"/>
          <p14:tracePt t="25741" x="1920875" y="5562600"/>
          <p14:tracePt t="25757" x="1916113" y="5551488"/>
          <p14:tracePt t="25774" x="1912938" y="5540375"/>
          <p14:tracePt t="25791" x="1905000" y="5521325"/>
          <p14:tracePt t="25807" x="1905000" y="5505450"/>
          <p14:tracePt t="25824" x="1901825" y="5494338"/>
          <p14:tracePt t="25841" x="1885950" y="5445125"/>
          <p14:tracePt t="25857" x="1874838" y="5410200"/>
          <p14:tracePt t="25874" x="1866900" y="5387975"/>
          <p14:tracePt t="25890" x="1858963" y="5368925"/>
          <p14:tracePt t="25907" x="1855788" y="5360988"/>
          <p14:tracePt t="25924" x="1855788" y="5356225"/>
          <p14:tracePt t="25941" x="1851025" y="5353050"/>
          <p14:tracePt t="25974" x="1847850" y="5337175"/>
          <p14:tracePt t="25990" x="1844675" y="5322888"/>
          <p14:tracePt t="26007" x="1836738" y="5303838"/>
          <p14:tracePt t="26024" x="1820863" y="5276850"/>
          <p14:tracePt t="26040" x="1817688" y="5260975"/>
          <p14:tracePt t="26057" x="1817688" y="5257800"/>
          <p14:tracePt t="26128" x="1817688" y="5254625"/>
          <p14:tracePt t="26153" x="1817688" y="5249863"/>
          <p14:tracePt t="26161" x="1817688" y="5241925"/>
          <p14:tracePt t="26174" x="1817688" y="5235575"/>
          <p14:tracePt t="26191" x="1817688" y="5222875"/>
          <p14:tracePt t="26207" x="1817688" y="5216525"/>
          <p14:tracePt t="26224" x="1817688" y="5211763"/>
          <p14:tracePt t="26241" x="1817688" y="5208588"/>
          <p14:tracePt t="26321" x="1825625" y="5211763"/>
          <p14:tracePt t="26330" x="1828800" y="5211763"/>
          <p14:tracePt t="26341" x="1831975" y="5219700"/>
          <p14:tracePt t="26358" x="1844675" y="5235575"/>
          <p14:tracePt t="26375" x="1858963" y="5257800"/>
          <p14:tracePt t="26390" x="1878013" y="5284788"/>
          <p14:tracePt t="26407" x="1889125" y="5307013"/>
          <p14:tracePt t="26425" x="1897063" y="5341938"/>
          <p14:tracePt t="26441" x="1897063" y="5356225"/>
          <p14:tracePt t="26457" x="1897063" y="5372100"/>
          <p14:tracePt t="26474" x="1897063" y="5380038"/>
          <p14:tracePt t="26491" x="1897063" y="5391150"/>
          <p14:tracePt t="26507" x="1901825" y="5402263"/>
          <p14:tracePt t="26524" x="1901825" y="5418138"/>
          <p14:tracePt t="26540" x="1901825" y="5432425"/>
          <p14:tracePt t="26557" x="1901825" y="5451475"/>
          <p14:tracePt t="26574" x="1901825" y="5475288"/>
          <p14:tracePt t="26590" x="1901825" y="5521325"/>
          <p14:tracePt t="26595" x="1901825" y="5540375"/>
          <p14:tracePt t="26607" x="1901825" y="5570538"/>
          <p14:tracePt t="26625" x="1889125" y="5627688"/>
          <p14:tracePt t="26641" x="1889125" y="5649913"/>
          <p14:tracePt t="26658" x="1889125" y="5665788"/>
          <p14:tracePt t="26675" x="1885950" y="5668963"/>
          <p14:tracePt t="26691" x="1885950" y="5673725"/>
          <p14:tracePt t="28296" x="1908175" y="5673725"/>
          <p14:tracePt t="28304" x="1970088" y="5673725"/>
          <p14:tracePt t="28314" x="2076450" y="5680075"/>
          <p14:tracePt t="28323" x="2152650" y="5684838"/>
          <p14:tracePt t="28340" x="2244725" y="5692775"/>
          <p14:tracePt t="28356" x="2381250" y="5711825"/>
          <p14:tracePt t="28373" x="2517775" y="5730875"/>
          <p14:tracePt t="28390" x="2598738" y="5749925"/>
          <p14:tracePt t="28406" x="2701925" y="5764213"/>
          <p14:tracePt t="28423" x="2751138" y="5772150"/>
          <p14:tracePt t="28440" x="2781300" y="5775325"/>
          <p14:tracePt t="28457" x="2808288" y="5780088"/>
          <p14:tracePt t="28473" x="2830513" y="5780088"/>
          <p14:tracePt t="28489" x="2841625" y="5783263"/>
          <p14:tracePt t="28507" x="2857500" y="5783263"/>
          <p14:tracePt t="28523" x="2860675" y="5783263"/>
          <p14:tracePt t="28540" x="2873375" y="5783263"/>
          <p14:tracePt t="28557" x="2884488" y="5783263"/>
          <p14:tracePt t="28573" x="2892425" y="5783263"/>
          <p14:tracePt t="28590" x="2898775" y="5783263"/>
          <p14:tracePt t="28618" x="2903538" y="5783263"/>
          <p14:tracePt t="28633" x="2906713" y="5783263"/>
          <p14:tracePt t="28643" x="2914650" y="5783263"/>
          <p14:tracePt t="28657" x="2933700" y="5783263"/>
          <p14:tracePt t="28674" x="2968625" y="5783263"/>
          <p14:tracePt t="28690" x="3017838" y="5780088"/>
          <p14:tracePt t="28707" x="3059113" y="5764213"/>
          <p14:tracePt t="28723" x="3078163" y="5756275"/>
          <p14:tracePt t="28740" x="3101975" y="5741988"/>
          <p14:tracePt t="28756" x="3108325" y="5726113"/>
          <p14:tracePt t="28773" x="3113088" y="5715000"/>
          <p14:tracePt t="28790" x="3113088" y="5711825"/>
          <p14:tracePt t="28806" x="3121025" y="5711825"/>
          <p14:tracePt t="28840" x="3124200" y="5711825"/>
          <p14:tracePt t="29299" x="3127375" y="5711825"/>
          <p14:tracePt t="29309" x="3132138" y="5711825"/>
          <p14:tracePt t="29318" x="3135313" y="5711825"/>
          <p14:tracePt t="29333" x="3140075" y="5711825"/>
          <p14:tracePt t="29595" x="3143250" y="5711825"/>
          <p14:tracePt t="29605" x="3173413" y="5711825"/>
          <p14:tracePt t="29622" x="3292475" y="5715000"/>
          <p14:tracePt t="29638" x="3436938" y="5718175"/>
          <p14:tracePt t="29655" x="3616325" y="5726113"/>
          <p14:tracePt t="29672" x="3771900" y="5726113"/>
          <p14:tracePt t="29689" x="3951288" y="5745163"/>
          <p14:tracePt t="29705" x="4079875" y="5756275"/>
          <p14:tracePt t="29722" x="4194175" y="5775325"/>
          <p14:tracePt t="29738" x="4283075" y="5788025"/>
          <p14:tracePt t="29755" x="4403725" y="5807075"/>
          <p14:tracePt t="29772" x="4514850" y="5826125"/>
          <p14:tracePt t="29788" x="4606925" y="5829300"/>
          <p14:tracePt t="29805" x="4743450" y="5848350"/>
          <p14:tracePt t="29821" x="4879975" y="5859463"/>
          <p14:tracePt t="29838" x="4979988" y="5867400"/>
          <p14:tracePt t="29855" x="5006975" y="5867400"/>
          <p14:tracePt t="29872" x="5010150" y="5867400"/>
          <p14:tracePt t="29888" x="5010150" y="5870575"/>
          <p14:tracePt t="29961" x="5002213" y="5870575"/>
          <p14:tracePt t="29970" x="4991100" y="5870575"/>
          <p14:tracePt t="29979" x="4987925" y="5867400"/>
          <p14:tracePt t="29989" x="4975225" y="5859463"/>
          <p14:tracePt t="30005" x="4945063" y="5859463"/>
          <p14:tracePt t="30022" x="4860925" y="5848350"/>
          <p14:tracePt t="30038" x="4740275" y="5848350"/>
          <p14:tracePt t="30055" x="4632325" y="5848350"/>
          <p14:tracePt t="30072" x="4495800" y="5848350"/>
          <p14:tracePt t="30089" x="4289425" y="5851525"/>
          <p14:tracePt t="30105" x="4198938" y="5851525"/>
          <p14:tracePt t="30122" x="4076700" y="5848350"/>
          <p14:tracePt t="30139" x="3940175" y="5837238"/>
          <p14:tracePt t="30155" x="3817938" y="5826125"/>
          <p14:tracePt t="30172" x="3752850" y="5818188"/>
          <p14:tracePt t="30189" x="3703638" y="5813425"/>
          <p14:tracePt t="30205" x="3684588" y="5810250"/>
          <p14:tracePt t="30222" x="3673475" y="5807075"/>
          <p14:tracePt t="30239" x="3649663" y="5802313"/>
          <p14:tracePt t="30255" x="3592513" y="5794375"/>
          <p14:tracePt t="30272" x="3516313" y="5783263"/>
          <p14:tracePt t="30289" x="3409950" y="5768975"/>
          <p14:tracePt t="30305" x="3336925" y="5756275"/>
          <p14:tracePt t="30322" x="3273425" y="5745163"/>
          <p14:tracePt t="30338" x="3222625" y="5730875"/>
          <p14:tracePt t="30355" x="3162300" y="5730875"/>
          <p14:tracePt t="30372" x="3135313" y="5722938"/>
          <p14:tracePt t="30388" x="3132138" y="5722938"/>
          <p14:tracePt t="30465" x="3127375" y="5718175"/>
          <p14:tracePt t="30473" x="3116263" y="5715000"/>
          <p14:tracePt t="30490" x="3108325" y="5711825"/>
          <p14:tracePt t="30677" x="3124200" y="5715000"/>
          <p14:tracePt t="30687" x="3154363" y="5718175"/>
          <p14:tracePt t="30706" x="3211513" y="5734050"/>
          <p14:tracePt t="30722" x="3311525" y="5734050"/>
          <p14:tracePt t="30739" x="3475038" y="5730875"/>
          <p14:tracePt t="30755" x="3627438" y="5715000"/>
          <p14:tracePt t="30772" x="3878263" y="5684838"/>
          <p14:tracePt t="30788" x="4117975" y="5676900"/>
          <p14:tracePt t="30805" x="4302125" y="5668963"/>
          <p14:tracePt t="30822" x="4408488" y="5668963"/>
          <p14:tracePt t="30838" x="4533900" y="5668963"/>
          <p14:tracePt t="30855" x="4625975" y="5668963"/>
          <p14:tracePt t="30872" x="4667250" y="5668963"/>
          <p14:tracePt t="30889" x="4694238" y="5665788"/>
          <p14:tracePt t="30986" x="4697413" y="5665788"/>
          <p14:tracePt t="30994" x="4705350" y="5665788"/>
          <p14:tracePt t="31006" x="4716463" y="5661025"/>
          <p14:tracePt t="31022" x="4727575" y="5657850"/>
          <p14:tracePt t="32010" x="4724400" y="5654675"/>
          <p14:tracePt t="32018" x="4708525" y="5649913"/>
          <p14:tracePt t="32026" x="4708525" y="5646738"/>
          <p14:tracePt t="32038" x="4702175" y="5646738"/>
          <p14:tracePt t="32055" x="4689475" y="5641975"/>
          <p14:tracePt t="32071" x="4670425" y="5635625"/>
          <p14:tracePt t="32088" x="4656138" y="5627688"/>
          <p14:tracePt t="32090" x="4648200" y="5627688"/>
          <p14:tracePt t="32105" x="4640263" y="5619750"/>
          <p14:tracePt t="32121" x="4637088" y="5619750"/>
          <p14:tracePt t="33170" x="4637088" y="5622925"/>
          <p14:tracePt t="33209" x="4632325" y="5622925"/>
          <p14:tracePt t="33217" x="4610100" y="5622925"/>
          <p14:tracePt t="33231" x="4579938" y="5630863"/>
          <p14:tracePt t="33248" x="4506913" y="5638800"/>
          <p14:tracePt t="33265" x="4422775" y="5649913"/>
          <p14:tracePt t="33281" x="4343400" y="5661025"/>
          <p14:tracePt t="33298" x="4251325" y="5668963"/>
          <p14:tracePt t="33315" x="4144963" y="5668963"/>
          <p14:tracePt t="33331" x="4057650" y="5673725"/>
          <p14:tracePt t="33348" x="3927475" y="5680075"/>
          <p14:tracePt t="33365" x="3798888" y="5688013"/>
          <p14:tracePt t="33382" x="3706813" y="5692775"/>
          <p14:tracePt t="33398" x="3570288" y="5692775"/>
          <p14:tracePt t="33415" x="3436938" y="5692775"/>
          <p14:tracePt t="33431" x="3292475" y="5692775"/>
          <p14:tracePt t="33448" x="3192463" y="5692775"/>
          <p14:tracePt t="33465" x="3001963" y="5680075"/>
          <p14:tracePt t="33482" x="2884488" y="5665788"/>
          <p14:tracePt t="33498" x="2816225" y="5657850"/>
          <p14:tracePt t="33515" x="2697163" y="5630863"/>
          <p14:tracePt t="33531" x="2544763" y="5611813"/>
          <p14:tracePt t="33548" x="2427288" y="5592763"/>
          <p14:tracePt t="33566" x="2259013" y="5589588"/>
          <p14:tracePt t="33582" x="2114550" y="5581650"/>
          <p14:tracePt t="33585" x="2054225" y="5581650"/>
          <p14:tracePt t="33599" x="2000250" y="5581650"/>
          <p14:tracePt t="33615" x="1943100" y="5581650"/>
          <p14:tracePt t="33631" x="1866900" y="5581650"/>
          <p14:tracePt t="33648" x="1801813" y="5581650"/>
          <p14:tracePt t="33665" x="1744663" y="5581650"/>
          <p14:tracePt t="33682" x="1695450" y="5581650"/>
          <p14:tracePt t="33698" x="1641475" y="5578475"/>
          <p14:tracePt t="33716" x="1597025" y="5573713"/>
          <p14:tracePt t="33732" x="1524000" y="5573713"/>
          <p14:tracePt t="33749" x="1450975" y="5565775"/>
          <p14:tracePt t="33765" x="1398588" y="5565775"/>
          <p14:tracePt t="33781" x="1363663" y="5565775"/>
          <p14:tracePt t="33798" x="1330325" y="5565775"/>
          <p14:tracePt t="33816" x="1303338" y="5565775"/>
          <p14:tracePt t="33833" x="1295400" y="5565775"/>
          <p14:tracePt t="33848" x="1279525" y="5573713"/>
          <p14:tracePt t="33866" x="1260475" y="5578475"/>
          <p14:tracePt t="33953" x="1268413" y="5581650"/>
          <p14:tracePt t="33961" x="1279525" y="5584825"/>
          <p14:tracePt t="33970" x="1303338" y="5592763"/>
          <p14:tracePt t="33982" x="1336675" y="5597525"/>
          <p14:tracePt t="33999" x="1382713" y="5600700"/>
          <p14:tracePt t="34015" x="1497013" y="5611813"/>
          <p14:tracePt t="34032" x="1657350" y="5627688"/>
          <p14:tracePt t="34048" x="1798638" y="5638800"/>
          <p14:tracePt t="34065" x="2125663" y="5646738"/>
          <p14:tracePt t="34081" x="2332038" y="5646738"/>
          <p14:tracePt t="34098" x="2446338" y="5649913"/>
          <p14:tracePt t="34116" x="2590800" y="5649913"/>
          <p14:tracePt t="34132" x="2705100" y="5649913"/>
          <p14:tracePt t="34148" x="2797175" y="5649913"/>
          <p14:tracePt t="34165" x="2865438" y="5649913"/>
          <p14:tracePt t="34181" x="2974975" y="5638800"/>
          <p14:tracePt t="34198" x="3082925" y="5619750"/>
          <p14:tracePt t="34215" x="3170238" y="5608638"/>
          <p14:tracePt t="34232" x="3292475" y="5581650"/>
          <p14:tracePt t="34249" x="3421063" y="5570538"/>
          <p14:tracePt t="34265" x="3597275" y="5562600"/>
          <p14:tracePt t="34282" x="3749675" y="5562600"/>
          <p14:tracePt t="34299" x="3894138" y="5565775"/>
          <p14:tracePt t="34315" x="4030663" y="5573713"/>
          <p14:tracePt t="34332" x="4114800" y="5573713"/>
          <p14:tracePt t="34348" x="4213225" y="5578475"/>
          <p14:tracePt t="34365" x="4297363" y="5578475"/>
          <p14:tracePt t="34382" x="4354513" y="5578475"/>
          <p14:tracePt t="34399" x="4408488" y="5578475"/>
          <p14:tracePt t="34415" x="4441825" y="5581650"/>
          <p14:tracePt t="34432" x="4506913" y="5600700"/>
          <p14:tracePt t="34449" x="4579938" y="5616575"/>
          <p14:tracePt t="34465" x="4789488" y="5654675"/>
          <p14:tracePt t="34482" x="4895850" y="5665788"/>
          <p14:tracePt t="34499" x="4926013" y="5665788"/>
          <p14:tracePt t="34515" x="4930775" y="5668963"/>
          <p14:tracePt t="37916" x="4926013" y="5668963"/>
          <p14:tracePt t="37925" x="4918075" y="5668963"/>
          <p14:tracePt t="37935" x="4911725" y="5665788"/>
          <p14:tracePt t="37946" x="4892675" y="5661025"/>
          <p14:tracePt t="37963" x="4879975" y="5657850"/>
          <p14:tracePt t="37980" x="4865688" y="5649913"/>
          <p14:tracePt t="37996" x="4849813" y="5646738"/>
          <p14:tracePt t="38013" x="4838700" y="5641975"/>
          <p14:tracePt t="38030" x="4830763" y="5638800"/>
          <p14:tracePt t="38046" x="4827588" y="5638800"/>
          <p14:tracePt t="39428" x="4822825" y="5638800"/>
          <p14:tracePt t="39437" x="4792663" y="5627688"/>
          <p14:tracePt t="39447" x="4754563" y="5627688"/>
          <p14:tracePt t="39459" x="4659313" y="5611813"/>
          <p14:tracePt t="39476" x="4545013" y="5592763"/>
          <p14:tracePt t="39493" x="4457700" y="5573713"/>
          <p14:tracePt t="39509" x="4321175" y="5554663"/>
          <p14:tracePt t="39526" x="4171950" y="5535613"/>
          <p14:tracePt t="39542" x="4041775" y="5513388"/>
          <p14:tracePt t="39559" x="3965575" y="5513388"/>
          <p14:tracePt t="39576" x="3875088" y="5513388"/>
          <p14:tracePt t="39594" x="3779838" y="5505450"/>
          <p14:tracePt t="39610" x="3760788" y="5505450"/>
          <p14:tracePt t="39627" x="3752850" y="5505450"/>
          <p14:tracePt t="39666" x="3752850" y="5508625"/>
          <p14:tracePt t="39677" x="3752850" y="5513388"/>
          <p14:tracePt t="39693" x="3763963" y="5521325"/>
          <p14:tracePt t="39811" x="3760788" y="5524500"/>
          <p14:tracePt t="39818" x="3752850" y="5527675"/>
          <p14:tracePt t="39827" x="3741738" y="5532438"/>
          <p14:tracePt t="39844" x="3736975" y="5535613"/>
          <p14:tracePt t="39923" x="3730625" y="5540375"/>
          <p14:tracePt t="39931" x="3711575" y="5543550"/>
          <p14:tracePt t="39943" x="3673475" y="5559425"/>
          <p14:tracePt t="39960" x="3635375" y="5562600"/>
          <p14:tracePt t="39977" x="3559175" y="5570538"/>
          <p14:tracePt t="39992" x="3436938" y="5589588"/>
          <p14:tracePt t="40009" x="3230563" y="5592763"/>
          <p14:tracePt t="40026" x="3063875" y="5600700"/>
          <p14:tracePt t="40042" x="2933700" y="5608638"/>
          <p14:tracePt t="40060" x="2835275" y="5611813"/>
          <p14:tracePt t="40076" x="2792413" y="5619750"/>
          <p14:tracePt t="40093" x="2751138" y="5627688"/>
          <p14:tracePt t="40110" x="2705100" y="5646738"/>
          <p14:tracePt t="40126" x="2670175" y="5661025"/>
          <p14:tracePt t="40143" x="2620963" y="5680075"/>
          <p14:tracePt t="40159" x="2571750" y="5695950"/>
          <p14:tracePt t="40176" x="2522538" y="5703888"/>
          <p14:tracePt t="40192" x="2498725" y="5703888"/>
          <p14:tracePt t="40210" x="2430463" y="5703888"/>
          <p14:tracePt t="40226" x="2351088" y="5703888"/>
          <p14:tracePt t="40242" x="2286000" y="5703888"/>
          <p14:tracePt t="40259" x="2171700" y="5707063"/>
          <p14:tracePt t="40276" x="2087563" y="5718175"/>
          <p14:tracePt t="40292" x="2057400" y="5726113"/>
          <p14:tracePt t="40309" x="2049463" y="5726113"/>
          <p14:tracePt t="40395" x="2046288" y="5726113"/>
          <p14:tracePt t="40411" x="2030413" y="5726113"/>
          <p14:tracePt t="40419" x="2019300" y="5726113"/>
          <p14:tracePt t="40427" x="2003425" y="5726113"/>
          <p14:tracePt t="40443" x="1992313" y="5726113"/>
          <p14:tracePt t="40459" x="1970088" y="5726113"/>
          <p14:tracePt t="40476" x="1951038" y="5726113"/>
          <p14:tracePt t="40493" x="1927225" y="5726113"/>
          <p14:tracePt t="40509" x="1908175" y="5726113"/>
          <p14:tracePt t="40526" x="1874838" y="5726113"/>
          <p14:tracePt t="40543" x="1844675" y="5726113"/>
          <p14:tracePt t="40560" x="1809750" y="5722938"/>
          <p14:tracePt t="40576" x="1763713" y="5722938"/>
          <p14:tracePt t="40593" x="1714500" y="5718175"/>
          <p14:tracePt t="40596" x="1684338" y="5718175"/>
          <p14:tracePt t="40609" x="1665288" y="5718175"/>
          <p14:tracePt t="40627" x="1654175" y="5718175"/>
          <p14:tracePt t="40803" x="1649413" y="5718175"/>
          <p14:tracePt t="41570" x="1646238" y="5718175"/>
          <p14:tracePt t="41986" x="1638300" y="5715000"/>
          <p14:tracePt t="41996" x="1630363" y="5711825"/>
          <p14:tracePt t="42132" x="1635125" y="5711825"/>
          <p14:tracePt t="42142" x="1638300" y="5711825"/>
          <p14:tracePt t="42420" x="1635125" y="5711825"/>
          <p14:tracePt t="42429" x="1600200" y="5715000"/>
          <p14:tracePt t="42437" x="1527175" y="5722938"/>
          <p14:tracePt t="42452" x="1341438" y="5722938"/>
          <p14:tracePt t="42469" x="952500" y="5654675"/>
          <p14:tracePt t="42485" x="628650" y="5570538"/>
          <p14:tracePt t="42503" x="255588" y="5445125"/>
          <p14:tracePt t="43147" x="15875" y="4411663"/>
          <p14:tracePt t="43155" x="26988" y="4416425"/>
          <p14:tracePt t="43169" x="46038" y="4416425"/>
          <p14:tracePt t="43185" x="68263" y="4416425"/>
          <p14:tracePt t="43202" x="95250" y="4400550"/>
          <p14:tracePt t="43218" x="103188" y="4389438"/>
          <p14:tracePt t="43236" x="106363" y="4373563"/>
          <p14:tracePt t="43253" x="53975" y="4365625"/>
          <p14:tracePt t="43269" x="15875" y="4351338"/>
          <p14:tracePt t="43874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1325563"/>
          <a:ext cx="3352797" cy="30337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398"/>
                <a:gridCol w="368236"/>
                <a:gridCol w="427308"/>
                <a:gridCol w="389446"/>
                <a:gridCol w="423702"/>
                <a:gridCol w="389446"/>
                <a:gridCol w="431815"/>
                <a:gridCol w="389446"/>
              </a:tblGrid>
              <a:tr h="439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GAP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-4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accent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-1</a:t>
                      </a:r>
                      <a:endParaRPr lang="en-US" sz="14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0565" name="TextBox 3"/>
          <p:cNvSpPr txBox="1">
            <a:spLocks noChangeArrowheads="1"/>
          </p:cNvSpPr>
          <p:nvPr/>
        </p:nvSpPr>
        <p:spPr bwMode="auto">
          <a:xfrm>
            <a:off x="5148263" y="1219200"/>
            <a:ext cx="3352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Scoring scheme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Match: +1 s(</a:t>
            </a:r>
            <a:r>
              <a:rPr lang="en-US" altLang="en-US" sz="1600" b="0" dirty="0" err="1">
                <a:solidFill>
                  <a:schemeClr val="tx1"/>
                </a:solidFill>
                <a:latin typeface="Calibri" pitchFamily="34" charset="0"/>
              </a:rPr>
              <a:t>xi,yj</a:t>
            </a:r>
            <a:r>
              <a:rPr lang="en-US" altLang="en-US" sz="1600" b="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 smtClean="0">
                <a:solidFill>
                  <a:schemeClr val="tx1"/>
                </a:solidFill>
                <a:latin typeface="Calibri" pitchFamily="34" charset="0"/>
              </a:rPr>
              <a:t>Mismatch: -1</a:t>
            </a:r>
            <a:endParaRPr lang="en-US" altLang="en-US" sz="1600" b="0" dirty="0">
              <a:solidFill>
                <a:schemeClr val="tx1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Deletion/insertion: -1 (d)</a:t>
            </a:r>
          </a:p>
        </p:txBody>
      </p:sp>
      <p:sp>
        <p:nvSpPr>
          <p:cNvPr id="20566" name="Line 13"/>
          <p:cNvSpPr>
            <a:spLocks noChangeShapeType="1"/>
          </p:cNvSpPr>
          <p:nvPr/>
        </p:nvSpPr>
        <p:spPr bwMode="auto">
          <a:xfrm>
            <a:off x="6019800" y="3657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7" name="Line 14"/>
          <p:cNvSpPr>
            <a:spLocks noChangeShapeType="1"/>
          </p:cNvSpPr>
          <p:nvPr/>
        </p:nvSpPr>
        <p:spPr bwMode="auto">
          <a:xfrm>
            <a:off x="5791200" y="3962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8" name="Line 15"/>
          <p:cNvSpPr>
            <a:spLocks noChangeShapeType="1"/>
          </p:cNvSpPr>
          <p:nvPr/>
        </p:nvSpPr>
        <p:spPr bwMode="auto">
          <a:xfrm>
            <a:off x="5943600" y="3886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9" name="Text Box 16"/>
          <p:cNvSpPr txBox="1">
            <a:spLocks noChangeArrowheads="1"/>
          </p:cNvSpPr>
          <p:nvPr/>
        </p:nvSpPr>
        <p:spPr bwMode="auto">
          <a:xfrm>
            <a:off x="5334000" y="4267200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gap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0" name="Text Box 17"/>
          <p:cNvSpPr txBox="1">
            <a:spLocks noChangeArrowheads="1"/>
          </p:cNvSpPr>
          <p:nvPr/>
        </p:nvSpPr>
        <p:spPr bwMode="auto">
          <a:xfrm>
            <a:off x="6400800" y="3429000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gap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1" name="Text Box 18"/>
          <p:cNvSpPr txBox="1">
            <a:spLocks noChangeArrowheads="1"/>
          </p:cNvSpPr>
          <p:nvPr/>
        </p:nvSpPr>
        <p:spPr bwMode="auto">
          <a:xfrm>
            <a:off x="6096000" y="4267200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substitution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2" name="TextBox 10"/>
          <p:cNvSpPr txBox="1">
            <a:spLocks noChangeArrowheads="1"/>
          </p:cNvSpPr>
          <p:nvPr/>
        </p:nvSpPr>
        <p:spPr bwMode="auto">
          <a:xfrm>
            <a:off x="1549400" y="5083175"/>
            <a:ext cx="431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20573" name="TextBox 11"/>
          <p:cNvSpPr txBox="1">
            <a:spLocks noChangeArrowheads="1"/>
          </p:cNvSpPr>
          <p:nvPr/>
        </p:nvSpPr>
        <p:spPr bwMode="auto">
          <a:xfrm>
            <a:off x="1222375" y="5843588"/>
            <a:ext cx="2425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alibri" pitchFamily="34" charset="0"/>
              </a:rPr>
              <a:t>substitution</a:t>
            </a:r>
          </a:p>
        </p:txBody>
      </p:sp>
      <p:sp>
        <p:nvSpPr>
          <p:cNvPr id="20574" name="TextBox 12"/>
          <p:cNvSpPr txBox="1">
            <a:spLocks noChangeArrowheads="1"/>
          </p:cNvSpPr>
          <p:nvPr/>
        </p:nvSpPr>
        <p:spPr bwMode="auto">
          <a:xfrm>
            <a:off x="2981325" y="5083175"/>
            <a:ext cx="627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-T</a:t>
            </a:r>
          </a:p>
        </p:txBody>
      </p:sp>
      <p:sp>
        <p:nvSpPr>
          <p:cNvPr id="20575" name="TextBox 13"/>
          <p:cNvSpPr txBox="1">
            <a:spLocks noChangeArrowheads="1"/>
          </p:cNvSpPr>
          <p:nvPr/>
        </p:nvSpPr>
        <p:spPr bwMode="auto">
          <a:xfrm>
            <a:off x="2743200" y="5843588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alibri" pitchFamily="34" charset="0"/>
              </a:rPr>
              <a:t>Ins/del</a:t>
            </a:r>
          </a:p>
        </p:txBody>
      </p:sp>
      <p:sp>
        <p:nvSpPr>
          <p:cNvPr id="20576" name="TextBox 14"/>
          <p:cNvSpPr txBox="1">
            <a:spLocks noChangeArrowheads="1"/>
          </p:cNvSpPr>
          <p:nvPr/>
        </p:nvSpPr>
        <p:spPr bwMode="auto">
          <a:xfrm>
            <a:off x="4200525" y="5083175"/>
            <a:ext cx="627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-A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T-</a:t>
            </a:r>
          </a:p>
        </p:txBody>
      </p:sp>
      <p:sp>
        <p:nvSpPr>
          <p:cNvPr id="20577" name="TextBox 15"/>
          <p:cNvSpPr txBox="1">
            <a:spLocks noChangeArrowheads="1"/>
          </p:cNvSpPr>
          <p:nvPr/>
        </p:nvSpPr>
        <p:spPr bwMode="auto">
          <a:xfrm>
            <a:off x="4021138" y="5791200"/>
            <a:ext cx="1358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alibri" pitchFamily="34" charset="0"/>
              </a:rPr>
              <a:t>Del/ins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495800" y="2362200"/>
          <a:ext cx="44196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2209800"/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F(i-1,j-1) + s(</a:t>
                      </a:r>
                      <a:r>
                        <a:rPr lang="en-US" sz="1800" dirty="0" err="1" smtClean="0"/>
                        <a:t>x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800" dirty="0" err="1" smtClean="0"/>
                        <a:t>,yi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F(i,j-1) -d</a:t>
                      </a:r>
                    </a:p>
                  </a:txBody>
                  <a:tcPr marT="45700" marB="45700"/>
                </a:tc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F(i-1,j) -d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Max(F(</a:t>
                      </a:r>
                      <a:r>
                        <a:rPr lang="en-US" sz="1800" dirty="0" err="1" smtClean="0"/>
                        <a:t>i,j</a:t>
                      </a:r>
                      <a:r>
                        <a:rPr lang="en-US" sz="1800" dirty="0" smtClean="0"/>
                        <a:t>))</a:t>
                      </a:r>
                      <a:endParaRPr 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  <p:sp>
        <p:nvSpPr>
          <p:cNvPr id="20590" name="TextBox 18"/>
          <p:cNvSpPr txBox="1">
            <a:spLocks noChangeArrowheads="1"/>
          </p:cNvSpPr>
          <p:nvPr/>
        </p:nvSpPr>
        <p:spPr bwMode="auto">
          <a:xfrm>
            <a:off x="990600" y="5083175"/>
            <a:ext cx="77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en-US" sz="12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altLang="en-US" sz="14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</p:txBody>
      </p:sp>
      <p:sp>
        <p:nvSpPr>
          <p:cNvPr id="20591" name="Line 15"/>
          <p:cNvSpPr>
            <a:spLocks noChangeShapeType="1"/>
          </p:cNvSpPr>
          <p:nvPr/>
        </p:nvSpPr>
        <p:spPr bwMode="auto">
          <a:xfrm>
            <a:off x="1625600" y="6256338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2" name="Line 14"/>
          <p:cNvSpPr>
            <a:spLocks noChangeShapeType="1"/>
          </p:cNvSpPr>
          <p:nvPr/>
        </p:nvSpPr>
        <p:spPr bwMode="auto">
          <a:xfrm>
            <a:off x="4513263" y="62563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3" name="Line 13"/>
          <p:cNvSpPr>
            <a:spLocks noChangeShapeType="1"/>
          </p:cNvSpPr>
          <p:nvPr/>
        </p:nvSpPr>
        <p:spPr bwMode="auto">
          <a:xfrm>
            <a:off x="3009900" y="64468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4" name="TextBox 22"/>
          <p:cNvSpPr txBox="1">
            <a:spLocks noChangeArrowheads="1"/>
          </p:cNvSpPr>
          <p:nvPr/>
        </p:nvSpPr>
        <p:spPr bwMode="auto">
          <a:xfrm>
            <a:off x="5935663" y="5111750"/>
            <a:ext cx="17605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Optimal alignment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ATT-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-TTC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464476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65237" y="4644762"/>
            <a:ext cx="105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-1 -1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847915" y="4644762"/>
            <a:ext cx="105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-1 -1</a:t>
            </a:r>
            <a:endParaRPr lang="en-US" dirty="0"/>
          </a:p>
        </p:txBody>
      </p:sp>
      <p:sp>
        <p:nvSpPr>
          <p:cNvPr id="29" name="Line 14"/>
          <p:cNvSpPr>
            <a:spLocks noChangeShapeType="1"/>
          </p:cNvSpPr>
          <p:nvPr/>
        </p:nvSpPr>
        <p:spPr bwMode="auto">
          <a:xfrm>
            <a:off x="3608388" y="6370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>
            <a:off x="4637088" y="643012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1880" y="1665000"/>
              <a:ext cx="2408040" cy="4263840"/>
            </p14:xfrm>
          </p:contentPart>
        </mc:Choice>
        <mc:Fallback xmlns=""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2520" y="1655640"/>
                <a:ext cx="2426760" cy="4282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762000" y="304800"/>
            <a:ext cx="6477000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9pPr>
          </a:lstStyle>
          <a:p>
            <a:r>
              <a:rPr lang="en-US" altLang="en-US" kern="0" dirty="0" smtClean="0"/>
              <a:t>Dynamic Programming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9333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58"/>
    </mc:Choice>
    <mc:Fallback xmlns="">
      <p:transition spd="slow" advTm="59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1325563"/>
          <a:ext cx="3352797" cy="30337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398"/>
                <a:gridCol w="368236"/>
                <a:gridCol w="427308"/>
                <a:gridCol w="389446"/>
                <a:gridCol w="423702"/>
                <a:gridCol w="389446"/>
                <a:gridCol w="431815"/>
                <a:gridCol w="389446"/>
              </a:tblGrid>
              <a:tr h="439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GAP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-4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accent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-1</a:t>
                      </a:r>
                      <a:endParaRPr lang="en-US" sz="14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0565" name="TextBox 3"/>
          <p:cNvSpPr txBox="1">
            <a:spLocks noChangeArrowheads="1"/>
          </p:cNvSpPr>
          <p:nvPr/>
        </p:nvSpPr>
        <p:spPr bwMode="auto">
          <a:xfrm>
            <a:off x="5148263" y="1219200"/>
            <a:ext cx="3352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Scoring scheme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Match: +1 s(</a:t>
            </a:r>
            <a:r>
              <a:rPr lang="en-US" altLang="en-US" sz="1600" b="0" dirty="0" err="1">
                <a:solidFill>
                  <a:schemeClr val="tx1"/>
                </a:solidFill>
                <a:latin typeface="Calibri" pitchFamily="34" charset="0"/>
              </a:rPr>
              <a:t>xi,yj</a:t>
            </a:r>
            <a:r>
              <a:rPr lang="en-US" altLang="en-US" sz="1600" b="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 smtClean="0">
                <a:solidFill>
                  <a:schemeClr val="tx1"/>
                </a:solidFill>
                <a:latin typeface="Calibri" pitchFamily="34" charset="0"/>
              </a:rPr>
              <a:t>Mismatch: -1</a:t>
            </a:r>
            <a:endParaRPr lang="en-US" altLang="en-US" sz="1600" b="0" dirty="0">
              <a:solidFill>
                <a:schemeClr val="tx1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Deletion/insertion: -1 (d)</a:t>
            </a:r>
          </a:p>
        </p:txBody>
      </p:sp>
      <p:sp>
        <p:nvSpPr>
          <p:cNvPr id="20566" name="Line 13"/>
          <p:cNvSpPr>
            <a:spLocks noChangeShapeType="1"/>
          </p:cNvSpPr>
          <p:nvPr/>
        </p:nvSpPr>
        <p:spPr bwMode="auto">
          <a:xfrm>
            <a:off x="6019800" y="3657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7" name="Line 14"/>
          <p:cNvSpPr>
            <a:spLocks noChangeShapeType="1"/>
          </p:cNvSpPr>
          <p:nvPr/>
        </p:nvSpPr>
        <p:spPr bwMode="auto">
          <a:xfrm>
            <a:off x="5791200" y="3962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8" name="Line 15"/>
          <p:cNvSpPr>
            <a:spLocks noChangeShapeType="1"/>
          </p:cNvSpPr>
          <p:nvPr/>
        </p:nvSpPr>
        <p:spPr bwMode="auto">
          <a:xfrm>
            <a:off x="5943600" y="3886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9" name="Text Box 16"/>
          <p:cNvSpPr txBox="1">
            <a:spLocks noChangeArrowheads="1"/>
          </p:cNvSpPr>
          <p:nvPr/>
        </p:nvSpPr>
        <p:spPr bwMode="auto">
          <a:xfrm>
            <a:off x="5334000" y="4267200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gap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0" name="Text Box 17"/>
          <p:cNvSpPr txBox="1">
            <a:spLocks noChangeArrowheads="1"/>
          </p:cNvSpPr>
          <p:nvPr/>
        </p:nvSpPr>
        <p:spPr bwMode="auto">
          <a:xfrm>
            <a:off x="6400800" y="3429000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gap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1" name="Text Box 18"/>
          <p:cNvSpPr txBox="1">
            <a:spLocks noChangeArrowheads="1"/>
          </p:cNvSpPr>
          <p:nvPr/>
        </p:nvSpPr>
        <p:spPr bwMode="auto">
          <a:xfrm>
            <a:off x="6096000" y="4267200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substitution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2" name="TextBox 10"/>
          <p:cNvSpPr txBox="1">
            <a:spLocks noChangeArrowheads="1"/>
          </p:cNvSpPr>
          <p:nvPr/>
        </p:nvSpPr>
        <p:spPr bwMode="auto">
          <a:xfrm>
            <a:off x="1549400" y="5083175"/>
            <a:ext cx="431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20573" name="TextBox 11"/>
          <p:cNvSpPr txBox="1">
            <a:spLocks noChangeArrowheads="1"/>
          </p:cNvSpPr>
          <p:nvPr/>
        </p:nvSpPr>
        <p:spPr bwMode="auto">
          <a:xfrm>
            <a:off x="1222375" y="5843588"/>
            <a:ext cx="2425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alibri" pitchFamily="34" charset="0"/>
              </a:rPr>
              <a:t>substitution</a:t>
            </a:r>
          </a:p>
        </p:txBody>
      </p:sp>
      <p:sp>
        <p:nvSpPr>
          <p:cNvPr id="20574" name="TextBox 12"/>
          <p:cNvSpPr txBox="1">
            <a:spLocks noChangeArrowheads="1"/>
          </p:cNvSpPr>
          <p:nvPr/>
        </p:nvSpPr>
        <p:spPr bwMode="auto">
          <a:xfrm>
            <a:off x="2981325" y="5083175"/>
            <a:ext cx="627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-T</a:t>
            </a:r>
          </a:p>
        </p:txBody>
      </p:sp>
      <p:sp>
        <p:nvSpPr>
          <p:cNvPr id="20575" name="TextBox 13"/>
          <p:cNvSpPr txBox="1">
            <a:spLocks noChangeArrowheads="1"/>
          </p:cNvSpPr>
          <p:nvPr/>
        </p:nvSpPr>
        <p:spPr bwMode="auto">
          <a:xfrm>
            <a:off x="2743200" y="5843588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alibri" pitchFamily="34" charset="0"/>
              </a:rPr>
              <a:t>Ins/del</a:t>
            </a:r>
          </a:p>
        </p:txBody>
      </p:sp>
      <p:sp>
        <p:nvSpPr>
          <p:cNvPr id="20576" name="TextBox 14"/>
          <p:cNvSpPr txBox="1">
            <a:spLocks noChangeArrowheads="1"/>
          </p:cNvSpPr>
          <p:nvPr/>
        </p:nvSpPr>
        <p:spPr bwMode="auto">
          <a:xfrm>
            <a:off x="4200525" y="5083175"/>
            <a:ext cx="627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-A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T-</a:t>
            </a:r>
          </a:p>
        </p:txBody>
      </p:sp>
      <p:sp>
        <p:nvSpPr>
          <p:cNvPr id="20577" name="TextBox 15"/>
          <p:cNvSpPr txBox="1">
            <a:spLocks noChangeArrowheads="1"/>
          </p:cNvSpPr>
          <p:nvPr/>
        </p:nvSpPr>
        <p:spPr bwMode="auto">
          <a:xfrm>
            <a:off x="4021138" y="5791200"/>
            <a:ext cx="1358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alibri" pitchFamily="34" charset="0"/>
              </a:rPr>
              <a:t>Del/ins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495800" y="2362200"/>
          <a:ext cx="44196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2209800"/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F(i-1,j-1) + s(</a:t>
                      </a:r>
                      <a:r>
                        <a:rPr lang="en-US" sz="1800" dirty="0" err="1" smtClean="0"/>
                        <a:t>x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800" dirty="0" err="1" smtClean="0"/>
                        <a:t>,yi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F(i,j-1) -d</a:t>
                      </a:r>
                    </a:p>
                  </a:txBody>
                  <a:tcPr marT="45700" marB="45700"/>
                </a:tc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F(i-1,j) -d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Max(F(</a:t>
                      </a:r>
                      <a:r>
                        <a:rPr lang="en-US" sz="1800" dirty="0" err="1" smtClean="0"/>
                        <a:t>i,j</a:t>
                      </a:r>
                      <a:r>
                        <a:rPr lang="en-US" sz="1800" dirty="0" smtClean="0"/>
                        <a:t>))</a:t>
                      </a:r>
                      <a:endParaRPr 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  <p:sp>
        <p:nvSpPr>
          <p:cNvPr id="20590" name="TextBox 18"/>
          <p:cNvSpPr txBox="1">
            <a:spLocks noChangeArrowheads="1"/>
          </p:cNvSpPr>
          <p:nvPr/>
        </p:nvSpPr>
        <p:spPr bwMode="auto">
          <a:xfrm>
            <a:off x="990600" y="5083175"/>
            <a:ext cx="77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en-US" sz="12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altLang="en-US" sz="14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</p:txBody>
      </p:sp>
      <p:sp>
        <p:nvSpPr>
          <p:cNvPr id="20591" name="Line 15"/>
          <p:cNvSpPr>
            <a:spLocks noChangeShapeType="1"/>
          </p:cNvSpPr>
          <p:nvPr/>
        </p:nvSpPr>
        <p:spPr bwMode="auto">
          <a:xfrm>
            <a:off x="1625600" y="6256338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2" name="Line 14"/>
          <p:cNvSpPr>
            <a:spLocks noChangeShapeType="1"/>
          </p:cNvSpPr>
          <p:nvPr/>
        </p:nvSpPr>
        <p:spPr bwMode="auto">
          <a:xfrm>
            <a:off x="4513263" y="62563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3" name="Line 13"/>
          <p:cNvSpPr>
            <a:spLocks noChangeShapeType="1"/>
          </p:cNvSpPr>
          <p:nvPr/>
        </p:nvSpPr>
        <p:spPr bwMode="auto">
          <a:xfrm>
            <a:off x="3009900" y="64468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4" name="TextBox 22"/>
          <p:cNvSpPr txBox="1">
            <a:spLocks noChangeArrowheads="1"/>
          </p:cNvSpPr>
          <p:nvPr/>
        </p:nvSpPr>
        <p:spPr bwMode="auto">
          <a:xfrm>
            <a:off x="5935663" y="5111750"/>
            <a:ext cx="17605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Optimal alignment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ATT-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-TTC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464476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65237" y="4644762"/>
            <a:ext cx="105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-1 -1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847915" y="4644762"/>
            <a:ext cx="105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-1 -1</a:t>
            </a:r>
            <a:endParaRPr lang="en-US" dirty="0"/>
          </a:p>
        </p:txBody>
      </p:sp>
      <p:sp>
        <p:nvSpPr>
          <p:cNvPr id="29" name="Line 14"/>
          <p:cNvSpPr>
            <a:spLocks noChangeShapeType="1"/>
          </p:cNvSpPr>
          <p:nvPr/>
        </p:nvSpPr>
        <p:spPr bwMode="auto">
          <a:xfrm>
            <a:off x="3608388" y="6370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>
            <a:off x="4637088" y="6430123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0920" y="1714320"/>
              <a:ext cx="3802680" cy="3913560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1560" y="1704960"/>
                <a:ext cx="3821400" cy="39322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762000" y="304800"/>
            <a:ext cx="6477000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9pPr>
          </a:lstStyle>
          <a:p>
            <a:r>
              <a:rPr lang="en-US" altLang="en-US" kern="0" dirty="0" smtClean="0"/>
              <a:t>Dynamic Programming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1285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50"/>
    </mc:Choice>
    <mc:Fallback xmlns="">
      <p:transition spd="slow" advTm="43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38200" y="1325563"/>
          <a:ext cx="3352797" cy="30337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398"/>
                <a:gridCol w="368236"/>
                <a:gridCol w="427308"/>
                <a:gridCol w="389446"/>
                <a:gridCol w="423702"/>
                <a:gridCol w="389446"/>
                <a:gridCol w="431815"/>
                <a:gridCol w="389446"/>
              </a:tblGrid>
              <a:tr h="439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GAP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-4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accent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-1</a:t>
                      </a:r>
                      <a:endParaRPr lang="en-US" sz="14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0565" name="TextBox 3"/>
          <p:cNvSpPr txBox="1">
            <a:spLocks noChangeArrowheads="1"/>
          </p:cNvSpPr>
          <p:nvPr/>
        </p:nvSpPr>
        <p:spPr bwMode="auto">
          <a:xfrm>
            <a:off x="5148263" y="1219200"/>
            <a:ext cx="3352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Scoring scheme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Match: +1 s(</a:t>
            </a:r>
            <a:r>
              <a:rPr lang="en-US" altLang="en-US" sz="1600" b="0" dirty="0" err="1">
                <a:solidFill>
                  <a:schemeClr val="tx1"/>
                </a:solidFill>
                <a:latin typeface="Calibri" pitchFamily="34" charset="0"/>
              </a:rPr>
              <a:t>xi,yj</a:t>
            </a:r>
            <a:r>
              <a:rPr lang="en-US" altLang="en-US" sz="1600" b="0" dirty="0" smtClean="0">
                <a:solidFill>
                  <a:schemeClr val="tx1"/>
                </a:solidFill>
                <a:latin typeface="Calibri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 smtClean="0">
                <a:solidFill>
                  <a:schemeClr val="tx1"/>
                </a:solidFill>
                <a:latin typeface="Calibri" pitchFamily="34" charset="0"/>
              </a:rPr>
              <a:t>Mismatch: -1</a:t>
            </a:r>
            <a:endParaRPr lang="en-US" altLang="en-US" sz="1600" b="0" dirty="0">
              <a:solidFill>
                <a:schemeClr val="tx1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>
                <a:solidFill>
                  <a:schemeClr val="tx1"/>
                </a:solidFill>
                <a:latin typeface="Calibri" pitchFamily="34" charset="0"/>
              </a:rPr>
              <a:t>Deletion/insertion: -1 (d)</a:t>
            </a:r>
          </a:p>
        </p:txBody>
      </p:sp>
      <p:sp>
        <p:nvSpPr>
          <p:cNvPr id="20566" name="Line 13"/>
          <p:cNvSpPr>
            <a:spLocks noChangeShapeType="1"/>
          </p:cNvSpPr>
          <p:nvPr/>
        </p:nvSpPr>
        <p:spPr bwMode="auto">
          <a:xfrm>
            <a:off x="6019800" y="3657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7" name="Line 14"/>
          <p:cNvSpPr>
            <a:spLocks noChangeShapeType="1"/>
          </p:cNvSpPr>
          <p:nvPr/>
        </p:nvSpPr>
        <p:spPr bwMode="auto">
          <a:xfrm>
            <a:off x="5791200" y="3962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8" name="Line 15"/>
          <p:cNvSpPr>
            <a:spLocks noChangeShapeType="1"/>
          </p:cNvSpPr>
          <p:nvPr/>
        </p:nvSpPr>
        <p:spPr bwMode="auto">
          <a:xfrm>
            <a:off x="5943600" y="38862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9" name="Text Box 16"/>
          <p:cNvSpPr txBox="1">
            <a:spLocks noChangeArrowheads="1"/>
          </p:cNvSpPr>
          <p:nvPr/>
        </p:nvSpPr>
        <p:spPr bwMode="auto">
          <a:xfrm>
            <a:off x="5334000" y="4267200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gap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0" name="Text Box 17"/>
          <p:cNvSpPr txBox="1">
            <a:spLocks noChangeArrowheads="1"/>
          </p:cNvSpPr>
          <p:nvPr/>
        </p:nvSpPr>
        <p:spPr bwMode="auto">
          <a:xfrm>
            <a:off x="6400800" y="3429000"/>
            <a:ext cx="1295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gap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1" name="Text Box 18"/>
          <p:cNvSpPr txBox="1">
            <a:spLocks noChangeArrowheads="1"/>
          </p:cNvSpPr>
          <p:nvPr/>
        </p:nvSpPr>
        <p:spPr bwMode="auto">
          <a:xfrm>
            <a:off x="6096000" y="4267200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 b="0">
                <a:solidFill>
                  <a:schemeClr val="tx1"/>
                </a:solidFill>
              </a:rPr>
              <a:t>substitution</a:t>
            </a:r>
            <a:endParaRPr lang="en-GB" altLang="en-US" sz="1400" b="0">
              <a:solidFill>
                <a:schemeClr val="tx1"/>
              </a:solidFill>
            </a:endParaRPr>
          </a:p>
        </p:txBody>
      </p:sp>
      <p:sp>
        <p:nvSpPr>
          <p:cNvPr id="20572" name="TextBox 10"/>
          <p:cNvSpPr txBox="1">
            <a:spLocks noChangeArrowheads="1"/>
          </p:cNvSpPr>
          <p:nvPr/>
        </p:nvSpPr>
        <p:spPr bwMode="auto">
          <a:xfrm>
            <a:off x="1549400" y="5083175"/>
            <a:ext cx="431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sp>
        <p:nvSpPr>
          <p:cNvPr id="20573" name="TextBox 11"/>
          <p:cNvSpPr txBox="1">
            <a:spLocks noChangeArrowheads="1"/>
          </p:cNvSpPr>
          <p:nvPr/>
        </p:nvSpPr>
        <p:spPr bwMode="auto">
          <a:xfrm>
            <a:off x="1222375" y="5843588"/>
            <a:ext cx="2425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alibri" pitchFamily="34" charset="0"/>
              </a:rPr>
              <a:t>substitution</a:t>
            </a:r>
          </a:p>
        </p:txBody>
      </p:sp>
      <p:sp>
        <p:nvSpPr>
          <p:cNvPr id="20574" name="TextBox 12"/>
          <p:cNvSpPr txBox="1">
            <a:spLocks noChangeArrowheads="1"/>
          </p:cNvSpPr>
          <p:nvPr/>
        </p:nvSpPr>
        <p:spPr bwMode="auto">
          <a:xfrm>
            <a:off x="2981325" y="5083175"/>
            <a:ext cx="627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-T</a:t>
            </a:r>
          </a:p>
        </p:txBody>
      </p:sp>
      <p:sp>
        <p:nvSpPr>
          <p:cNvPr id="20575" name="TextBox 13"/>
          <p:cNvSpPr txBox="1">
            <a:spLocks noChangeArrowheads="1"/>
          </p:cNvSpPr>
          <p:nvPr/>
        </p:nvSpPr>
        <p:spPr bwMode="auto">
          <a:xfrm>
            <a:off x="2743200" y="5843588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rgbClr val="FF0000"/>
                </a:solidFill>
                <a:latin typeface="Calibri" pitchFamily="34" charset="0"/>
              </a:rPr>
              <a:t>Ins/del</a:t>
            </a:r>
          </a:p>
        </p:txBody>
      </p:sp>
      <p:sp>
        <p:nvSpPr>
          <p:cNvPr id="20576" name="TextBox 14"/>
          <p:cNvSpPr txBox="1">
            <a:spLocks noChangeArrowheads="1"/>
          </p:cNvSpPr>
          <p:nvPr/>
        </p:nvSpPr>
        <p:spPr bwMode="auto">
          <a:xfrm>
            <a:off x="4200525" y="5083175"/>
            <a:ext cx="627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-A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T-</a:t>
            </a:r>
          </a:p>
        </p:txBody>
      </p:sp>
      <p:sp>
        <p:nvSpPr>
          <p:cNvPr id="20577" name="TextBox 15"/>
          <p:cNvSpPr txBox="1">
            <a:spLocks noChangeArrowheads="1"/>
          </p:cNvSpPr>
          <p:nvPr/>
        </p:nvSpPr>
        <p:spPr bwMode="auto">
          <a:xfrm>
            <a:off x="4021138" y="5843588"/>
            <a:ext cx="1358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accent1"/>
                </a:solidFill>
                <a:latin typeface="Calibri" pitchFamily="34" charset="0"/>
              </a:rPr>
              <a:t>Del/ins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4495800" y="2362200"/>
          <a:ext cx="4419600" cy="74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2209800"/>
              </a:tblGrid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F(i-1,j-1) + s(</a:t>
                      </a:r>
                      <a:r>
                        <a:rPr lang="en-US" sz="1800" dirty="0" err="1" smtClean="0"/>
                        <a:t>x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800" dirty="0" err="1" smtClean="0"/>
                        <a:t>,yi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F(i,j-1) -d</a:t>
                      </a:r>
                    </a:p>
                  </a:txBody>
                  <a:tcPr marT="45700" marB="45700"/>
                </a:tc>
              </a:tr>
              <a:tr h="37068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F(i-1,j) -d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Max(F(</a:t>
                      </a:r>
                      <a:r>
                        <a:rPr lang="en-US" sz="1800" dirty="0" err="1" smtClean="0"/>
                        <a:t>i,j</a:t>
                      </a:r>
                      <a:r>
                        <a:rPr lang="en-US" sz="1800" dirty="0" smtClean="0"/>
                        <a:t>))</a:t>
                      </a:r>
                      <a:endParaRPr 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  <p:sp>
        <p:nvSpPr>
          <p:cNvPr id="20590" name="TextBox 18"/>
          <p:cNvSpPr txBox="1">
            <a:spLocks noChangeArrowheads="1"/>
          </p:cNvSpPr>
          <p:nvPr/>
        </p:nvSpPr>
        <p:spPr bwMode="auto">
          <a:xfrm>
            <a:off x="990600" y="5083175"/>
            <a:ext cx="77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en-US" sz="12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altLang="en-US" sz="14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</p:txBody>
      </p:sp>
      <p:sp>
        <p:nvSpPr>
          <p:cNvPr id="20591" name="Line 15"/>
          <p:cNvSpPr>
            <a:spLocks noChangeShapeType="1"/>
          </p:cNvSpPr>
          <p:nvPr/>
        </p:nvSpPr>
        <p:spPr bwMode="auto">
          <a:xfrm>
            <a:off x="1625600" y="6256338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2" name="Line 14"/>
          <p:cNvSpPr>
            <a:spLocks noChangeShapeType="1"/>
          </p:cNvSpPr>
          <p:nvPr/>
        </p:nvSpPr>
        <p:spPr bwMode="auto">
          <a:xfrm>
            <a:off x="4513263" y="62563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3" name="Line 13"/>
          <p:cNvSpPr>
            <a:spLocks noChangeShapeType="1"/>
          </p:cNvSpPr>
          <p:nvPr/>
        </p:nvSpPr>
        <p:spPr bwMode="auto">
          <a:xfrm>
            <a:off x="3009900" y="64468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4" name="TextBox 22"/>
          <p:cNvSpPr txBox="1">
            <a:spLocks noChangeArrowheads="1"/>
          </p:cNvSpPr>
          <p:nvPr/>
        </p:nvSpPr>
        <p:spPr bwMode="auto">
          <a:xfrm>
            <a:off x="5935663" y="5111750"/>
            <a:ext cx="17605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Optimal alignment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ATT-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>
                <a:solidFill>
                  <a:schemeClr val="tx1"/>
                </a:solidFill>
                <a:latin typeface="Calibri" pitchFamily="34" charset="0"/>
              </a:rPr>
              <a:t>-TTC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464476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65237" y="4644762"/>
            <a:ext cx="105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-1 -1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847915" y="4644762"/>
            <a:ext cx="105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-1 -1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09800" y="2133600"/>
            <a:ext cx="225425" cy="162818"/>
            <a:chOff x="2209800" y="2133600"/>
            <a:chExt cx="225425" cy="16281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209800" y="2133600"/>
              <a:ext cx="225425" cy="1628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209800" y="2133600"/>
              <a:ext cx="225425" cy="1628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831975" y="2514600"/>
            <a:ext cx="225425" cy="162818"/>
            <a:chOff x="2209800" y="2133600"/>
            <a:chExt cx="225425" cy="162818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209800" y="2133600"/>
              <a:ext cx="225425" cy="1628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209800" y="2133600"/>
              <a:ext cx="225425" cy="1628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127375" y="5323582"/>
            <a:ext cx="225425" cy="162818"/>
            <a:chOff x="2209800" y="2133600"/>
            <a:chExt cx="225425" cy="162818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209800" y="2133600"/>
              <a:ext cx="225425" cy="1628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209800" y="2133600"/>
              <a:ext cx="225425" cy="1628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346575" y="5323582"/>
            <a:ext cx="225425" cy="162818"/>
            <a:chOff x="2209800" y="2133600"/>
            <a:chExt cx="225425" cy="16281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2209800" y="2133600"/>
              <a:ext cx="225425" cy="1628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2209800" y="2133600"/>
              <a:ext cx="225425" cy="1628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10800" y="2453760"/>
              <a:ext cx="1741320" cy="363492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1440" y="2444400"/>
                <a:ext cx="1760040" cy="3653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762000" y="304800"/>
            <a:ext cx="6477000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9pPr>
          </a:lstStyle>
          <a:p>
            <a:r>
              <a:rPr lang="en-US" altLang="en-US" kern="0" smtClean="0"/>
              <a:t>Dynamic Programming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09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01"/>
    </mc:Choice>
    <mc:Fallback xmlns="">
      <p:transition spd="slow" advTm="41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727" x="911225" y="3216275"/>
          <p14:tracePt t="3743" x="911225" y="3208338"/>
          <p14:tracePt t="3751" x="911225" y="3200400"/>
          <p14:tracePt t="3763" x="930275" y="3170238"/>
          <p14:tracePt t="3779" x="971550" y="3113088"/>
          <p14:tracePt t="3798" x="1012825" y="3067050"/>
          <p14:tracePt t="3813" x="1093788" y="2971800"/>
          <p14:tracePt t="3829" x="1196975" y="2873375"/>
          <p14:tracePt t="3848" x="1273175" y="2803525"/>
          <p14:tracePt t="3866" x="1387475" y="2732088"/>
          <p14:tracePt t="3881" x="1470025" y="2663825"/>
          <p14:tracePt t="3896" x="1531938" y="2613025"/>
          <p14:tracePt t="3917" x="1573213" y="2579688"/>
          <p14:tracePt t="3931" x="1600200" y="2555875"/>
          <p14:tracePt t="3947" x="1616075" y="2541588"/>
          <p14:tracePt t="3963" x="1627188" y="2530475"/>
          <p14:tracePt t="3982" x="1641475" y="2522538"/>
          <p14:tracePt t="3998" x="1649413" y="2511425"/>
          <p14:tracePt t="4013" x="1654175" y="2506663"/>
          <p14:tracePt t="4031" x="1660525" y="2498725"/>
          <p14:tracePt t="4046" x="1676400" y="2487613"/>
          <p14:tracePt t="4063" x="1698625" y="2479675"/>
          <p14:tracePt t="4079" x="1714500" y="2473325"/>
          <p14:tracePt t="4096" x="1733550" y="2460625"/>
          <p14:tracePt t="4112" x="1774825" y="2446338"/>
          <p14:tracePt t="4133" x="1836738" y="2427288"/>
          <p14:tracePt t="4151" x="1905000" y="2400300"/>
          <p14:tracePt t="4163" x="1992313" y="2370138"/>
          <p14:tracePt t="4179" x="2065338" y="2346325"/>
          <p14:tracePt t="4196" x="2174875" y="2316163"/>
          <p14:tracePt t="4213" x="2263775" y="2286000"/>
          <p14:tracePt t="4229" x="2324100" y="2266950"/>
          <p14:tracePt t="4245" x="2332038" y="2255838"/>
          <p14:tracePt t="4262" x="2351088" y="2244725"/>
          <p14:tracePt t="4279" x="2362200" y="2236788"/>
          <p14:tracePt t="4296" x="2373313" y="2232025"/>
          <p14:tracePt t="4313" x="2397125" y="2220913"/>
          <p14:tracePt t="4329" x="2427288" y="2217738"/>
          <p14:tracePt t="4347" x="2441575" y="2209800"/>
          <p14:tracePt t="4363" x="2449513" y="2209800"/>
          <p14:tracePt t="4379" x="2454275" y="2209800"/>
          <p14:tracePt t="4396" x="2460625" y="2206625"/>
          <p14:tracePt t="4876" x="2468563" y="2225675"/>
          <p14:tracePt t="4885" x="2468563" y="2263775"/>
          <p14:tracePt t="4896" x="2476500" y="2289175"/>
          <p14:tracePt t="4908" x="2484438" y="2332038"/>
          <p14:tracePt t="4925" x="2484438" y="2362200"/>
          <p14:tracePt t="4942" x="2484438" y="2392363"/>
          <p14:tracePt t="4958" x="2484438" y="2416175"/>
          <p14:tracePt t="4975" x="2479675" y="2438400"/>
          <p14:tracePt t="4991" x="2479675" y="2454275"/>
          <p14:tracePt t="5008" x="2479675" y="2484438"/>
          <p14:tracePt t="5025" x="2487613" y="2511425"/>
          <p14:tracePt t="5042" x="2487613" y="2530475"/>
          <p14:tracePt t="5059" x="2487613" y="2536825"/>
          <p14:tracePt t="5075" x="2487613" y="2541588"/>
          <p14:tracePt t="5091" x="2487613" y="2555875"/>
          <p14:tracePt t="5108" x="2487613" y="2574925"/>
          <p14:tracePt t="5125" x="2487613" y="2593975"/>
          <p14:tracePt t="5141" x="2487613" y="2606675"/>
          <p14:tracePt t="5158" x="2487613" y="2613025"/>
          <p14:tracePt t="5179" x="2487613" y="2617788"/>
          <p14:tracePt t="5275" x="2487613" y="2613025"/>
          <p14:tracePt t="5283" x="2487613" y="2609850"/>
          <p14:tracePt t="5299" x="2487613" y="2601913"/>
          <p14:tracePt t="5308" x="2487613" y="2593975"/>
          <p14:tracePt t="5325" x="2487613" y="2574925"/>
          <p14:tracePt t="5342" x="2487613" y="2555875"/>
          <p14:tracePt t="5359" x="2487613" y="2544763"/>
          <p14:tracePt t="5375" x="2487613" y="2536825"/>
          <p14:tracePt t="5392" x="2487613" y="2530475"/>
          <p14:tracePt t="5483" x="2487613" y="2541588"/>
          <p14:tracePt t="5492" x="2487613" y="2552700"/>
          <p14:tracePt t="5510" x="2492375" y="2593975"/>
          <p14:tracePt t="5527" x="2495550" y="2620963"/>
          <p14:tracePt t="5542" x="2498725" y="2663825"/>
          <p14:tracePt t="5558" x="2498725" y="2674938"/>
          <p14:tracePt t="5602" x="2495550" y="2670175"/>
          <p14:tracePt t="5619" x="2495550" y="2667000"/>
          <p14:tracePt t="5627" x="2495550" y="2663825"/>
          <p14:tracePt t="5659" x="2495550" y="2659063"/>
          <p14:tracePt t="5682" x="2495550" y="2655888"/>
          <p14:tracePt t="5690" x="2495550" y="2651125"/>
          <p14:tracePt t="5699" x="2495550" y="2647950"/>
          <p14:tracePt t="5708" x="2495550" y="2640013"/>
          <p14:tracePt t="5725" x="2487613" y="2617788"/>
          <p14:tracePt t="5742" x="2473325" y="2606675"/>
          <p14:tracePt t="5759" x="2454275" y="2590800"/>
          <p14:tracePt t="5775" x="2438400" y="2582863"/>
          <p14:tracePt t="5792" x="2427288" y="2574925"/>
          <p14:tracePt t="5809" x="2411413" y="2571750"/>
          <p14:tracePt t="5825" x="2397125" y="2563813"/>
          <p14:tracePt t="5843" x="2362200" y="2555875"/>
          <p14:tracePt t="5859" x="2327275" y="2544763"/>
          <p14:tracePt t="5875" x="2293938" y="2536825"/>
          <p14:tracePt t="5892" x="2266950" y="2533650"/>
          <p14:tracePt t="5909" x="2251075" y="2530475"/>
          <p14:tracePt t="5925" x="2236788" y="2522538"/>
          <p14:tracePt t="5942" x="2220913" y="2517775"/>
          <p14:tracePt t="5958" x="2209800" y="2511425"/>
          <p14:tracePt t="5975" x="2201863" y="2506663"/>
          <p14:tracePt t="5992" x="2187575" y="2498725"/>
          <p14:tracePt t="6009" x="2160588" y="2495550"/>
          <p14:tracePt t="6025" x="2149475" y="2487613"/>
          <p14:tracePt t="6042" x="2144713" y="2487613"/>
          <p14:tracePt t="6059" x="2136775" y="2484438"/>
          <p14:tracePt t="6075" x="2133600" y="2484438"/>
          <p14:tracePt t="6107" x="2130425" y="2484438"/>
          <p14:tracePt t="6115" x="2125663" y="2484438"/>
          <p14:tracePt t="6139" x="2114550" y="2479675"/>
          <p14:tracePt t="6148" x="2106613" y="2479675"/>
          <p14:tracePt t="6158" x="2098675" y="2479675"/>
          <p14:tracePt t="6175" x="2073275" y="2473325"/>
          <p14:tracePt t="6192" x="2060575" y="2468563"/>
          <p14:tracePt t="6395" x="2060575" y="2465388"/>
          <p14:tracePt t="6403" x="2060575" y="2460625"/>
          <p14:tracePt t="6411" x="2065338" y="2460625"/>
          <p14:tracePt t="6423" x="2068513" y="2457450"/>
          <p14:tracePt t="6440" x="2073275" y="2441575"/>
          <p14:tracePt t="6456" x="2076450" y="2435225"/>
          <p14:tracePt t="6473" x="2079625" y="2419350"/>
          <p14:tracePt t="6489" x="2092325" y="2408238"/>
          <p14:tracePt t="6506" x="2095500" y="2397125"/>
          <p14:tracePt t="6523" x="2098675" y="2389188"/>
          <p14:tracePt t="6539" x="2103438" y="2381250"/>
          <p14:tracePt t="6556" x="2103438" y="2370138"/>
          <p14:tracePt t="6573" x="2106613" y="2359025"/>
          <p14:tracePt t="6589" x="2106613" y="2351088"/>
          <p14:tracePt t="6606" x="2111375" y="2339975"/>
          <p14:tracePt t="6623" x="2111375" y="2332038"/>
          <p14:tracePt t="6639" x="2111375" y="2324100"/>
          <p14:tracePt t="6656" x="2111375" y="2320925"/>
          <p14:tracePt t="6673" x="2111375" y="2316163"/>
          <p14:tracePt t="6689" x="2111375" y="2312988"/>
          <p14:tracePt t="6706" x="2111375" y="2293938"/>
          <p14:tracePt t="6707" x="2111375" y="2282825"/>
          <p14:tracePt t="6723" x="2103438" y="2266950"/>
          <p14:tracePt t="6740" x="2095500" y="2255838"/>
          <p14:tracePt t="6756" x="2087563" y="2239963"/>
          <p14:tracePt t="6773" x="2084388" y="2228850"/>
          <p14:tracePt t="6790" x="2076450" y="2217738"/>
          <p14:tracePt t="6806" x="2060575" y="2201863"/>
          <p14:tracePt t="6823" x="2041525" y="2187575"/>
          <p14:tracePt t="6839" x="2019300" y="2163763"/>
          <p14:tracePt t="6857" x="1997075" y="2152650"/>
          <p14:tracePt t="6873" x="1973263" y="2133600"/>
          <p14:tracePt t="6890" x="1951038" y="2117725"/>
          <p14:tracePt t="6907" x="1935163" y="2111375"/>
          <p14:tracePt t="6907" x="1931988" y="2106613"/>
          <p14:tracePt t="6923" x="1912938" y="2098675"/>
          <p14:tracePt t="6939" x="1893888" y="2092325"/>
          <p14:tracePt t="6956" x="1866900" y="2079625"/>
          <p14:tracePt t="6973" x="1836738" y="2073275"/>
          <p14:tracePt t="6990" x="1801813" y="2065338"/>
          <p14:tracePt t="7006" x="1771650" y="2065338"/>
          <p14:tracePt t="7023" x="1749425" y="2060575"/>
          <p14:tracePt t="7040" x="1717675" y="2060575"/>
          <p14:tracePt t="7056" x="1687513" y="2068513"/>
          <p14:tracePt t="7073" x="1657350" y="2073275"/>
          <p14:tracePt t="7090" x="1622425" y="2087563"/>
          <p14:tracePt t="7107" x="1577975" y="2103438"/>
          <p14:tracePt t="7123" x="1570038" y="2114550"/>
          <p14:tracePt t="7140" x="1570038" y="2125663"/>
          <p14:tracePt t="7157" x="1570038" y="2144713"/>
          <p14:tracePt t="7173" x="1570038" y="2163763"/>
          <p14:tracePt t="7190" x="1570038" y="2190750"/>
          <p14:tracePt t="7207" x="1570038" y="2217738"/>
          <p14:tracePt t="7223" x="1570038" y="2236788"/>
          <p14:tracePt t="7240" x="1570038" y="2251075"/>
          <p14:tracePt t="7257" x="1570038" y="2266950"/>
          <p14:tracePt t="7273" x="1577975" y="2293938"/>
          <p14:tracePt t="7290" x="1584325" y="2305050"/>
          <p14:tracePt t="7308" x="1622425" y="2354263"/>
          <p14:tracePt t="7323" x="1673225" y="2392363"/>
          <p14:tracePt t="7340" x="1703388" y="2416175"/>
          <p14:tracePt t="7357" x="1741488" y="2438400"/>
          <p14:tracePt t="7373" x="1763713" y="2454275"/>
          <p14:tracePt t="7390" x="1771650" y="2457450"/>
          <p14:tracePt t="7406" x="1774825" y="2457450"/>
          <p14:tracePt t="7423" x="1787525" y="2460625"/>
          <p14:tracePt t="7440" x="1812925" y="2460625"/>
          <p14:tracePt t="7457" x="1836738" y="2457450"/>
          <p14:tracePt t="7473" x="1874838" y="2446338"/>
          <p14:tracePt t="7490" x="1905000" y="2427288"/>
          <p14:tracePt t="7491" x="1924050" y="2419350"/>
          <p14:tracePt t="7507" x="1943100" y="2411413"/>
          <p14:tracePt t="7524" x="1970088" y="2400300"/>
          <p14:tracePt t="7540" x="1984375" y="2392363"/>
          <p14:tracePt t="7557" x="1989138" y="2389188"/>
          <p14:tracePt t="8483" x="1984375" y="2389188"/>
          <p14:tracePt t="9251" x="1992313" y="2408238"/>
          <p14:tracePt t="9259" x="2003425" y="2427288"/>
          <p14:tracePt t="9267" x="2019300" y="2454275"/>
          <p14:tracePt t="9276" x="2027238" y="2473325"/>
          <p14:tracePt t="9293" x="2046288" y="2495550"/>
          <p14:tracePt t="9310" x="2057400" y="2514600"/>
          <p14:tracePt t="9327" x="2065338" y="2525713"/>
          <p14:tracePt t="9343" x="2065338" y="2530475"/>
          <p14:tracePt t="9360" x="2065338" y="2533650"/>
          <p14:tracePt t="9542" x="2068513" y="2533650"/>
          <p14:tracePt t="9552" x="2073275" y="2536825"/>
          <p14:tracePt t="9560" x="2073275" y="2544763"/>
          <p14:tracePt t="9582" x="2095500" y="2563813"/>
          <p14:tracePt t="9598" x="2130425" y="2598738"/>
          <p14:tracePt t="9616" x="2198688" y="2670175"/>
          <p14:tracePt t="9632" x="2255838" y="2720975"/>
          <p14:tracePt t="9649" x="2354263" y="2808288"/>
          <p14:tracePt t="9665" x="2435225" y="2873375"/>
          <p14:tracePt t="9682" x="2454275" y="2887663"/>
          <p14:tracePt t="9731" x="2454275" y="2884488"/>
          <p14:tracePt t="9892" x="2454275" y="2887663"/>
          <p14:tracePt t="9905" x="2454275" y="2892425"/>
          <p14:tracePt t="9919" x="2454275" y="2903538"/>
          <p14:tracePt t="9947" x="2449513" y="2903538"/>
          <p14:tracePt t="9956" x="2441575" y="2903538"/>
          <p14:tracePt t="9971" x="2430463" y="2903538"/>
          <p14:tracePt t="9988" x="2416175" y="2903538"/>
          <p14:tracePt t="10004" x="2403475" y="2903538"/>
          <p14:tracePt t="10021" x="2392363" y="2898775"/>
          <p14:tracePt t="10037" x="2378075" y="2887663"/>
          <p14:tracePt t="10054" x="2362200" y="2876550"/>
          <p14:tracePt t="10071" x="2346325" y="2857500"/>
          <p14:tracePt t="10092" x="2324100" y="2846388"/>
          <p14:tracePt t="10108" x="2308225" y="2838450"/>
          <p14:tracePt t="10121" x="2297113" y="2835275"/>
          <p14:tracePt t="10137" x="2282825" y="2835275"/>
          <p14:tracePt t="10154" x="2270125" y="2835275"/>
          <p14:tracePt t="10171" x="2259013" y="2835275"/>
          <p14:tracePt t="10187" x="2255838" y="2835275"/>
          <p14:tracePt t="10204" x="2251075" y="2835275"/>
          <p14:tracePt t="10221" x="2239963" y="2835275"/>
          <p14:tracePt t="10237" x="2193925" y="2838450"/>
          <p14:tracePt t="10254" x="2130425" y="2838450"/>
          <p14:tracePt t="10271" x="1984375" y="2857500"/>
          <p14:tracePt t="10287" x="1820863" y="2892425"/>
          <p14:tracePt t="10304" x="1703388" y="2903538"/>
          <p14:tracePt t="10321" x="1466850" y="2925763"/>
          <p14:tracePt t="10337" x="1150938" y="2933700"/>
          <p14:tracePt t="10354" x="758825" y="2952750"/>
          <p14:tracePt t="10371" x="327025" y="2952750"/>
          <p14:tracePt t="10387" x="76200" y="2963863"/>
          <p14:tracePt t="10438" x="3175" y="2968625"/>
          <p14:tracePt t="10454" x="111125" y="2968625"/>
          <p14:tracePt t="10470" x="212725" y="2949575"/>
          <p14:tracePt t="10487" x="454025" y="2933700"/>
          <p14:tracePt t="10505" x="781050" y="2879725"/>
          <p14:tracePt t="10521" x="1127125" y="2822575"/>
          <p14:tracePt t="10537" x="1284288" y="2797175"/>
          <p14:tracePt t="10554" x="1409700" y="2762250"/>
          <p14:tracePt t="10555" x="1439863" y="2759075"/>
          <p14:tracePt t="10571" x="1463675" y="2754313"/>
          <p14:tracePt t="10587" x="1474788" y="2754313"/>
          <p14:tracePt t="10605" x="1501775" y="2762250"/>
          <p14:tracePt t="10621" x="1527175" y="2789238"/>
          <p14:tracePt t="10638" x="1550988" y="2811463"/>
          <p14:tracePt t="10654" x="1565275" y="2835275"/>
          <p14:tracePt t="10671" x="1577975" y="2857500"/>
          <p14:tracePt t="10688" x="1577975" y="2868613"/>
          <p14:tracePt t="10704" x="1558925" y="2884488"/>
          <p14:tracePt t="10721" x="1501775" y="2898775"/>
          <p14:tracePt t="10738" x="1390650" y="2898775"/>
          <p14:tracePt t="10754" x="1254125" y="2906713"/>
          <p14:tracePt t="10771" x="769938" y="2906713"/>
          <p14:tracePt t="10788" x="419100" y="2922588"/>
          <p14:tracePt t="10804" x="236538" y="2930525"/>
          <p14:tracePt t="11958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43000" y="1524000"/>
          <a:ext cx="3352797" cy="30337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398"/>
                <a:gridCol w="368236"/>
                <a:gridCol w="427308"/>
                <a:gridCol w="389446"/>
                <a:gridCol w="423702"/>
                <a:gridCol w="389446"/>
                <a:gridCol w="431815"/>
                <a:gridCol w="389446"/>
              </a:tblGrid>
              <a:tr h="439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GAP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-4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6600CC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rgbClr val="6600CC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rgbClr val="00B05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1549399" y="5083175"/>
            <a:ext cx="8858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altLang="en-US" sz="2000" b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altLang="en-US" sz="2000" b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222375" y="5843588"/>
            <a:ext cx="2425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alibri" pitchFamily="34" charset="0"/>
              </a:rPr>
              <a:t>substitution</a:t>
            </a: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2981325" y="5083175"/>
            <a:ext cx="9810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altLang="en-US" sz="2000" b="0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T-</a:t>
            </a:r>
            <a:endParaRPr lang="en-US" altLang="en-US" sz="2000" b="0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4200525" y="5083175"/>
            <a:ext cx="1057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A-</a:t>
            </a:r>
            <a:endParaRPr lang="en-US" altLang="en-US" sz="2000" b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altLang="en-US" sz="2000" b="0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8"/>
          <p:cNvSpPr txBox="1">
            <a:spLocks noChangeArrowheads="1"/>
          </p:cNvSpPr>
          <p:nvPr/>
        </p:nvSpPr>
        <p:spPr bwMode="auto">
          <a:xfrm>
            <a:off x="990600" y="5083175"/>
            <a:ext cx="77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en-US" sz="12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altLang="en-US" sz="14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438400" y="2667000"/>
            <a:ext cx="828675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1625600" y="6256338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4494210" y="624363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009900" y="64468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>
            <a:off x="5410200" y="1981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5410200" y="3505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0" y="1600200"/>
            <a:ext cx="259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Use residue in first sequence and introduce gap in second </a:t>
            </a:r>
            <a:r>
              <a:rPr lang="en-US" sz="2000" dirty="0" err="1" smtClean="0">
                <a:latin typeface="+mn-lt"/>
              </a:rPr>
              <a:t>Seq</a:t>
            </a:r>
            <a:endParaRPr lang="en-US" sz="20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19800" y="3459540"/>
            <a:ext cx="259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Use residue in second sequence and introduce gap in first </a:t>
            </a:r>
            <a:r>
              <a:rPr lang="en-US" sz="2000" dirty="0" err="1" smtClean="0">
                <a:latin typeface="+mn-lt"/>
              </a:rPr>
              <a:t>Seq</a:t>
            </a:r>
            <a:endParaRPr lang="en-US" sz="20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3720" y="2514600"/>
              <a:ext cx="3353040" cy="3333960"/>
            </p14:xfrm>
          </p:contentPart>
        </mc:Choice>
        <mc:Fallback xmlns=""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4360" y="2505240"/>
                <a:ext cx="3371760" cy="335268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  <p:sp>
        <p:nvSpPr>
          <p:cNvPr id="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9pPr>
          </a:lstStyle>
          <a:p>
            <a:r>
              <a:rPr lang="en-US" altLang="en-US" kern="0" dirty="0" smtClean="0"/>
              <a:t>Dynamic Programming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4852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93"/>
    </mc:Choice>
    <mc:Fallback xmlns="">
      <p:transition spd="slow" advTm="104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04" x="1208088" y="4956175"/>
          <p14:tracePt t="863" x="1222375" y="4933950"/>
          <p14:tracePt t="870" x="1235075" y="4922838"/>
          <p14:tracePt t="878" x="1268413" y="4887913"/>
          <p14:tracePt t="894" x="1363663" y="4770438"/>
          <p14:tracePt t="910" x="1516063" y="4583113"/>
          <p14:tracePt t="927" x="1611313" y="4449763"/>
          <p14:tracePt t="943" x="1744663" y="4278313"/>
          <p14:tracePt t="960" x="1851025" y="4156075"/>
          <p14:tracePt t="977" x="1935163" y="4068763"/>
          <p14:tracePt t="993" x="1978025" y="4027488"/>
          <p14:tracePt t="1010" x="2027238" y="3989388"/>
          <p14:tracePt t="1027" x="2049463" y="3962400"/>
          <p14:tracePt t="1030" x="2060575" y="3951288"/>
          <p14:tracePt t="1044" x="2068513" y="3943350"/>
          <p14:tracePt t="1061" x="2133600" y="3863975"/>
          <p14:tracePt t="1077" x="2190750" y="3798888"/>
          <p14:tracePt t="1094" x="2232025" y="3756025"/>
          <p14:tracePt t="1110" x="2289175" y="3687763"/>
          <p14:tracePt t="1127" x="2339975" y="3638550"/>
          <p14:tracePt t="1143" x="2381250" y="3584575"/>
          <p14:tracePt t="1161" x="2416175" y="3551238"/>
          <p14:tracePt t="1177" x="2460625" y="3508375"/>
          <p14:tracePt t="1194" x="2498725" y="3455988"/>
          <p14:tracePt t="1210" x="2522538" y="3421063"/>
          <p14:tracePt t="1227" x="2536825" y="3360738"/>
          <p14:tracePt t="1243" x="2552700" y="3311525"/>
          <p14:tracePt t="1261" x="2563813" y="3260725"/>
          <p14:tracePt t="1277" x="2563813" y="3235325"/>
          <p14:tracePt t="1294" x="2563813" y="3216275"/>
          <p14:tracePt t="1311" x="2563813" y="3200400"/>
          <p14:tracePt t="1327" x="2563813" y="3192463"/>
          <p14:tracePt t="1344" x="2560638" y="3178175"/>
          <p14:tracePt t="1361" x="2560638" y="3154363"/>
          <p14:tracePt t="1377" x="2560638" y="3135313"/>
          <p14:tracePt t="1393" x="2560638" y="3089275"/>
          <p14:tracePt t="1410" x="2560638" y="3025775"/>
          <p14:tracePt t="1427" x="2568575" y="2949575"/>
          <p14:tracePt t="1443" x="2568575" y="2887663"/>
          <p14:tracePt t="1461" x="2568575" y="2784475"/>
          <p14:tracePt t="1477" x="2555875" y="2762250"/>
          <p14:tracePt t="1494" x="2552700" y="2759075"/>
          <p14:tracePt t="1510" x="2544763" y="2759075"/>
          <p14:tracePt t="1527" x="2533650" y="2773363"/>
          <p14:tracePt t="1543" x="2530475" y="2773363"/>
          <p14:tracePt t="1560" x="2530475" y="2784475"/>
          <p14:tracePt t="1653" x="2525713" y="2784475"/>
          <p14:tracePt t="1702" x="2525713" y="2789238"/>
          <p14:tracePt t="1709" x="2522538" y="2792413"/>
          <p14:tracePt t="1718" x="2517775" y="2800350"/>
          <p14:tracePt t="1727" x="2514600" y="2811463"/>
          <p14:tracePt t="1744" x="2511425" y="2830513"/>
          <p14:tracePt t="1761" x="2506663" y="2846388"/>
          <p14:tracePt t="1777" x="2506663" y="2854325"/>
          <p14:tracePt t="1794" x="2506663" y="2860675"/>
          <p14:tracePt t="1814" x="2506663" y="2865438"/>
          <p14:tracePt t="1830" x="2506663" y="2868613"/>
          <p14:tracePt t="1844" x="2506663" y="2873375"/>
          <p14:tracePt t="1861" x="2506663" y="2876550"/>
          <p14:tracePt t="1878" x="2506663" y="2879725"/>
          <p14:tracePt t="1901" x="2506663" y="2892425"/>
          <p14:tracePt t="1911" x="2506663" y="2898775"/>
          <p14:tracePt t="1927" x="2506663" y="2911475"/>
          <p14:tracePt t="1944" x="2511425" y="2922588"/>
          <p14:tracePt t="1960" x="2514600" y="2930525"/>
          <p14:tracePt t="2062" x="2511425" y="2930525"/>
          <p14:tracePt t="2077" x="2506663" y="2930525"/>
          <p14:tracePt t="2085" x="2503488" y="2930525"/>
          <p14:tracePt t="2149" x="2503488" y="2933700"/>
          <p14:tracePt t="2181" x="2498725" y="2933700"/>
          <p14:tracePt t="2189" x="2498725" y="2936875"/>
          <p14:tracePt t="2197" x="2498725" y="2941638"/>
          <p14:tracePt t="2210" x="2498725" y="2944813"/>
          <p14:tracePt t="2230" x="2498725" y="2949575"/>
          <p14:tracePt t="2245" x="2506663" y="2952750"/>
          <p14:tracePt t="2261" x="2506663" y="2955925"/>
          <p14:tracePt t="2277" x="2511425" y="2960688"/>
          <p14:tracePt t="2294" x="2514600" y="2963863"/>
          <p14:tracePt t="2310" x="2522538" y="2963863"/>
          <p14:tracePt t="2327" x="2536825" y="2968625"/>
          <p14:tracePt t="2345" x="2555875" y="2974975"/>
          <p14:tracePt t="2362" x="2574925" y="2982913"/>
          <p14:tracePt t="2365" x="2579688" y="2987675"/>
          <p14:tracePt t="2378" x="2587625" y="2987675"/>
          <p14:tracePt t="2394" x="2601913" y="2990850"/>
          <p14:tracePt t="2397" x="2606675" y="2994025"/>
          <p14:tracePt t="2411" x="2609850" y="2994025"/>
          <p14:tracePt t="2428" x="2613025" y="2994025"/>
          <p14:tracePt t="2446" x="2617788" y="2998788"/>
          <p14:tracePt t="2470" x="2620963" y="2998788"/>
          <p14:tracePt t="2478" x="2625725" y="2998788"/>
          <p14:tracePt t="2495" x="2632075" y="2998788"/>
          <p14:tracePt t="2511" x="2636838" y="2998788"/>
          <p14:tracePt t="2531" x="2644775" y="3001963"/>
          <p14:tracePt t="2549" x="2655888" y="3001963"/>
          <p14:tracePt t="2564" x="2659063" y="3001963"/>
          <p14:tracePt t="2579" x="2670175" y="3001963"/>
          <p14:tracePt t="2596" x="2682875" y="3001963"/>
          <p14:tracePt t="2598" x="2689225" y="3001963"/>
          <p14:tracePt t="2611" x="2697163" y="3001963"/>
          <p14:tracePt t="2629" x="2713038" y="3001963"/>
          <p14:tracePt t="2646" x="2720975" y="3001963"/>
          <p14:tracePt t="2663" x="2732088" y="3001963"/>
          <p14:tracePt t="2679" x="2743200" y="3001963"/>
          <p14:tracePt t="2695" x="2751138" y="3001963"/>
          <p14:tracePt t="2712" x="2754313" y="2998788"/>
          <p14:tracePt t="2728" x="2762250" y="2998788"/>
          <p14:tracePt t="2745" x="2765425" y="2998788"/>
          <p14:tracePt t="2762" x="2770188" y="2994025"/>
          <p14:tracePt t="2784" x="2773363" y="2994025"/>
          <p14:tracePt t="2800" x="2781300" y="2990850"/>
          <p14:tracePt t="2813" x="2792413" y="2982913"/>
          <p14:tracePt t="2831" x="2808288" y="2971800"/>
          <p14:tracePt t="2846" x="2827338" y="2960688"/>
          <p14:tracePt t="2866" x="2841625" y="2949575"/>
          <p14:tracePt t="2880" x="2854325" y="2933700"/>
          <p14:tracePt t="2895" x="2860675" y="2925763"/>
          <p14:tracePt t="2911" x="2865438" y="2925763"/>
          <p14:tracePt t="2928" x="2865438" y="2922588"/>
          <p14:tracePt t="2989" x="2865438" y="2917825"/>
          <p14:tracePt t="2997" x="2865438" y="2911475"/>
          <p14:tracePt t="3014" x="2865438" y="2906713"/>
          <p14:tracePt t="3036" x="2865438" y="2903538"/>
          <p14:tracePt t="3052" x="2865438" y="2898775"/>
          <p14:tracePt t="3061" x="2865438" y="2895600"/>
          <p14:tracePt t="3077" x="2865438" y="2892425"/>
          <p14:tracePt t="3094" x="2865438" y="2887663"/>
          <p14:tracePt t="3111" x="2865438" y="2879725"/>
          <p14:tracePt t="3128" x="2865438" y="2868613"/>
          <p14:tracePt t="3144" x="2857500" y="2857500"/>
          <p14:tracePt t="3161" x="2846388" y="2838450"/>
          <p14:tracePt t="3177" x="2835275" y="2811463"/>
          <p14:tracePt t="3194" x="2827338" y="2797175"/>
          <p14:tracePt t="3211" x="2808288" y="2781300"/>
          <p14:tracePt t="3212" x="2803525" y="2778125"/>
          <p14:tracePt t="3228" x="2800350" y="2770188"/>
          <p14:tracePt t="3244" x="2792413" y="2762250"/>
          <p14:tracePt t="3261" x="2784475" y="2754313"/>
          <p14:tracePt t="3277" x="2765425" y="2740025"/>
          <p14:tracePt t="3294" x="2740025" y="2727325"/>
          <p14:tracePt t="3311" x="2716213" y="2716213"/>
          <p14:tracePt t="3328" x="2693988" y="2701925"/>
          <p14:tracePt t="3344" x="2670175" y="2693988"/>
          <p14:tracePt t="3361" x="2655888" y="2689225"/>
          <p14:tracePt t="3378" x="2632075" y="2682875"/>
          <p14:tracePt t="3394" x="2613025" y="2678113"/>
          <p14:tracePt t="3397" x="2606675" y="2674938"/>
          <p14:tracePt t="3411" x="2590800" y="2670175"/>
          <p14:tracePt t="3429" x="2571750" y="2663825"/>
          <p14:tracePt t="3445" x="2544763" y="2659063"/>
          <p14:tracePt t="3461" x="2525713" y="2655888"/>
          <p14:tracePt t="3478" x="2517775" y="2655888"/>
          <p14:tracePt t="3494" x="2503488" y="2655888"/>
          <p14:tracePt t="3511" x="2487613" y="2655888"/>
          <p14:tracePt t="3528" x="2484438" y="2655888"/>
          <p14:tracePt t="3545" x="2465388" y="2655888"/>
          <p14:tracePt t="3561" x="2441575" y="2663825"/>
          <p14:tracePt t="3578" x="2427288" y="2670175"/>
          <p14:tracePt t="3594" x="2408238" y="2682875"/>
          <p14:tracePt t="3597" x="2397125" y="2693988"/>
          <p14:tracePt t="3611" x="2384425" y="2701925"/>
          <p14:tracePt t="3628" x="2370138" y="2716213"/>
          <p14:tracePt t="3645" x="2359025" y="2735263"/>
          <p14:tracePt t="3661" x="2351088" y="2754313"/>
          <p14:tracePt t="3678" x="2351088" y="2770188"/>
          <p14:tracePt t="3695" x="2351088" y="2784475"/>
          <p14:tracePt t="3711" x="2351088" y="2800350"/>
          <p14:tracePt t="3728" x="2351088" y="2816225"/>
          <p14:tracePt t="3745" x="2351088" y="2827338"/>
          <p14:tracePt t="3761" x="2351088" y="2838450"/>
          <p14:tracePt t="3778" x="2354263" y="2854325"/>
          <p14:tracePt t="3795" x="2365375" y="2873375"/>
          <p14:tracePt t="3797" x="2370138" y="2873375"/>
          <p14:tracePt t="3811" x="2378075" y="2876550"/>
          <p14:tracePt t="3828" x="2397125" y="2895600"/>
          <p14:tracePt t="3845" x="2422525" y="2917825"/>
          <p14:tracePt t="3861" x="2438400" y="2925763"/>
          <p14:tracePt t="3878" x="2460625" y="2944813"/>
          <p14:tracePt t="3894" x="2476500" y="2960688"/>
          <p14:tracePt t="3912" x="2492375" y="2968625"/>
          <p14:tracePt t="3928" x="2503488" y="2971800"/>
          <p14:tracePt t="3944" x="2506663" y="2971800"/>
          <p14:tracePt t="3961" x="2511425" y="2971800"/>
          <p14:tracePt t="3978" x="2517775" y="2971800"/>
          <p14:tracePt t="3995" x="2536825" y="2971800"/>
          <p14:tracePt t="3997" x="2555875" y="2974975"/>
          <p14:tracePt t="4011" x="2571750" y="2974975"/>
          <p14:tracePt t="4029" x="2609850" y="2979738"/>
          <p14:tracePt t="4045" x="2617788" y="2979738"/>
          <p14:tracePt t="4366" x="2606675" y="2979738"/>
          <p14:tracePt t="4376" x="2544763" y="2979738"/>
          <p14:tracePt t="4386" x="2454275" y="2979738"/>
          <p14:tracePt t="4402" x="2103438" y="2994025"/>
          <p14:tracePt t="4419" x="1550988" y="3048000"/>
          <p14:tracePt t="4435" x="936625" y="3105150"/>
          <p14:tracePt t="4451" x="525463" y="3146425"/>
          <p14:tracePt t="5862" x="41275" y="5127625"/>
          <p14:tracePt t="5870" x="95250" y="5070475"/>
          <p14:tracePt t="5882" x="111125" y="5051425"/>
          <p14:tracePt t="5898" x="190500" y="4937125"/>
          <p14:tracePt t="5915" x="212725" y="4835525"/>
          <p14:tracePt t="5932" x="190500" y="4762500"/>
          <p14:tracePt t="5949" x="41275" y="4697413"/>
          <p14:tracePt t="657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Dynamic </a:t>
            </a:r>
            <a:r>
              <a:rPr lang="en-US" altLang="en-US" dirty="0" smtClean="0"/>
              <a:t>Programming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43000" y="1524000"/>
          <a:ext cx="3352797" cy="30337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398"/>
                <a:gridCol w="368236"/>
                <a:gridCol w="427308"/>
                <a:gridCol w="389446"/>
                <a:gridCol w="423702"/>
                <a:gridCol w="389446"/>
                <a:gridCol w="431815"/>
                <a:gridCol w="389446"/>
              </a:tblGrid>
              <a:tr h="439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GAP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6600CC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rgbClr val="6600CC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6600CC"/>
                          </a:solidFill>
                          <a:effectLst/>
                        </a:rPr>
                        <a:t>0</a:t>
                      </a:r>
                      <a:endParaRPr lang="en-US" sz="1400" dirty="0">
                        <a:solidFill>
                          <a:srgbClr val="6600CC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-4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</a:rPr>
                        <a:t>-1</a:t>
                      </a:r>
                      <a:endParaRPr lang="en-US" sz="1400" dirty="0">
                        <a:solidFill>
                          <a:schemeClr val="accent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effectLst/>
                        </a:rPr>
                        <a:t>-1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6600CC"/>
                          </a:solidFill>
                          <a:effectLst/>
                        </a:rPr>
                        <a:t>0</a:t>
                      </a:r>
                      <a:endParaRPr lang="en-US" sz="1400" b="1" dirty="0">
                        <a:solidFill>
                          <a:srgbClr val="6600CC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-1</a:t>
                      </a:r>
                      <a:endParaRPr lang="en-US" sz="14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</a:rPr>
                        <a:t>-2</a:t>
                      </a:r>
                      <a:endParaRPr lang="en-US" sz="1400" dirty="0">
                        <a:solidFill>
                          <a:schemeClr val="accent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6600CC"/>
                          </a:solidFill>
                          <a:effectLst/>
                        </a:rPr>
                        <a:t>-1</a:t>
                      </a:r>
                      <a:endParaRPr lang="en-US" sz="1400" b="1" dirty="0">
                        <a:solidFill>
                          <a:srgbClr val="6600CC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-2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-</a:t>
                      </a:r>
                      <a:r>
                        <a:rPr lang="en-US" sz="1400" b="1" dirty="0">
                          <a:solidFill>
                            <a:schemeClr val="accent1"/>
                          </a:solidFill>
                          <a:effectLst/>
                        </a:rPr>
                        <a:t>2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1"/>
                          </a:solidFill>
                          <a:effectLst/>
                        </a:rPr>
                        <a:t>-3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</a:t>
                      </a:r>
                      <a:endParaRPr lang="en-US" sz="14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</a:t>
                      </a:r>
                      <a:endParaRPr lang="en-US" sz="14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6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-3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-3</a:t>
                      </a:r>
                      <a:endParaRPr lang="en-US" sz="14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-1</a:t>
                      </a:r>
                      <a:endParaRPr lang="en-US" sz="14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-2</a:t>
                      </a:r>
                      <a:endParaRPr lang="en-US" sz="14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</a:t>
                      </a:r>
                      <a:endParaRPr lang="en-US" sz="1400" b="1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1549399" y="5083175"/>
            <a:ext cx="8858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AT</a:t>
            </a:r>
            <a:endParaRPr lang="en-US" altLang="en-US" sz="2000" b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altLang="en-US" sz="2000" b="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1222375" y="5843588"/>
            <a:ext cx="2425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alibri" pitchFamily="34" charset="0"/>
              </a:rPr>
              <a:t>substitution</a:t>
            </a:r>
          </a:p>
        </p:txBody>
      </p:sp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2981325" y="5083175"/>
            <a:ext cx="9810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AT-</a:t>
            </a:r>
            <a:endParaRPr lang="en-US" altLang="en-US" sz="2000" b="0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-TT</a:t>
            </a:r>
            <a:endParaRPr lang="en-US" altLang="en-US" sz="2000" b="0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4200525" y="5083175"/>
            <a:ext cx="1057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-AT</a:t>
            </a:r>
            <a:endParaRPr lang="en-US" altLang="en-US" sz="2000" b="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TT-</a:t>
            </a:r>
            <a:endParaRPr lang="en-US" altLang="en-US" sz="2000" b="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8"/>
          <p:cNvSpPr txBox="1">
            <a:spLocks noChangeArrowheads="1"/>
          </p:cNvSpPr>
          <p:nvPr/>
        </p:nvSpPr>
        <p:spPr bwMode="auto">
          <a:xfrm>
            <a:off x="990600" y="5083175"/>
            <a:ext cx="77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altLang="en-US" sz="12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altLang="en-US" sz="1400" b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28925" y="3124200"/>
            <a:ext cx="828675" cy="685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10200" y="3005435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All possible best </a:t>
            </a:r>
            <a:r>
              <a:rPr lang="en-US" sz="1800" dirty="0" err="1" smtClean="0">
                <a:latin typeface="+mn-lt"/>
              </a:rPr>
              <a:t>subalignments</a:t>
            </a:r>
            <a:r>
              <a:rPr lang="en-US" sz="1800" dirty="0" smtClean="0">
                <a:latin typeface="+mn-lt"/>
              </a:rPr>
              <a:t> that use 2 NT in each </a:t>
            </a:r>
            <a:r>
              <a:rPr lang="en-US" sz="1800" dirty="0" err="1" smtClean="0">
                <a:latin typeface="+mn-lt"/>
              </a:rPr>
              <a:t>seq</a:t>
            </a: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0240" y="3017520"/>
              <a:ext cx="3894120" cy="288072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0880" y="3008160"/>
                <a:ext cx="3912840" cy="2899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1"/>
    </mc:Choice>
    <mc:Fallback xmlns="">
      <p:transition spd="slow" advTm="3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04" x="1679575" y="4968875"/>
          <p14:tracePt t="1435" x="1684338" y="4964113"/>
          <p14:tracePt t="1446" x="1733550" y="4933950"/>
          <p14:tracePt t="1458" x="1798638" y="4892675"/>
          <p14:tracePt t="1476" x="2076450" y="4705350"/>
          <p14:tracePt t="1492" x="2308225" y="4549775"/>
          <p14:tracePt t="1508" x="2533650" y="4384675"/>
          <p14:tracePt t="1525" x="2617788" y="4308475"/>
          <p14:tracePt t="1542" x="2751138" y="4194175"/>
          <p14:tracePt t="1558" x="2830513" y="4111625"/>
          <p14:tracePt t="1575" x="2873375" y="4076700"/>
          <p14:tracePt t="1592" x="2903538" y="4057650"/>
          <p14:tracePt t="1608" x="2933700" y="4038600"/>
          <p14:tracePt t="1625" x="2952750" y="4019550"/>
          <p14:tracePt t="1642" x="2963863" y="4008438"/>
          <p14:tracePt t="1659" x="2971800" y="3981450"/>
          <p14:tracePt t="1676" x="2990850" y="3943350"/>
          <p14:tracePt t="1692" x="3009900" y="3924300"/>
          <p14:tracePt t="1708" x="3044825" y="3883025"/>
          <p14:tracePt t="1725" x="3078163" y="3844925"/>
          <p14:tracePt t="1742" x="3127375" y="3787775"/>
          <p14:tracePt t="1758" x="3170238" y="3749675"/>
          <p14:tracePt t="1775" x="3227388" y="3676650"/>
          <p14:tracePt t="1792" x="3298825" y="3600450"/>
          <p14:tracePt t="1808" x="3355975" y="3543300"/>
          <p14:tracePt t="1825" x="3429000" y="3470275"/>
          <p14:tracePt t="1842" x="3478213" y="3409950"/>
          <p14:tracePt t="1859" x="3497263" y="3363913"/>
          <p14:tracePt t="1875" x="3513138" y="3341688"/>
          <p14:tracePt t="1892" x="3524250" y="3325813"/>
          <p14:tracePt t="1909" x="3527425" y="3317875"/>
          <p14:tracePt t="1925" x="3535363" y="3311525"/>
          <p14:tracePt t="1942" x="3540125" y="3295650"/>
          <p14:tracePt t="1959" x="3543300" y="3284538"/>
          <p14:tracePt t="1976" x="3546475" y="3273425"/>
          <p14:tracePt t="1992" x="3554413" y="3254375"/>
          <p14:tracePt t="2008" x="3562350" y="3227388"/>
          <p14:tracePt t="2026" x="3570288" y="3211513"/>
          <p14:tracePt t="2042" x="3573463" y="3184525"/>
          <p14:tracePt t="2058" x="3573463" y="3159125"/>
          <p14:tracePt t="2076" x="3570288" y="3124200"/>
          <p14:tracePt t="2092" x="3554413" y="3097213"/>
          <p14:tracePt t="2108" x="3535363" y="3070225"/>
          <p14:tracePt t="2125" x="3508375" y="3048000"/>
          <p14:tracePt t="2143" x="3494088" y="3032125"/>
          <p14:tracePt t="2159" x="3455988" y="3009900"/>
          <p14:tracePt t="2175" x="3409950" y="2990850"/>
          <p14:tracePt t="2192" x="3390900" y="2982913"/>
          <p14:tracePt t="2196" x="3379788" y="2979738"/>
          <p14:tracePt t="2209" x="3360738" y="2979738"/>
          <p14:tracePt t="2225" x="3341688" y="2974975"/>
          <p14:tracePt t="2242" x="3317875" y="2974975"/>
          <p14:tracePt t="2258" x="3298825" y="2974975"/>
          <p14:tracePt t="2276" x="3254375" y="2974975"/>
          <p14:tracePt t="2292" x="3219450" y="2974975"/>
          <p14:tracePt t="2309" x="3200400" y="2974975"/>
          <p14:tracePt t="2326" x="3170238" y="2979738"/>
          <p14:tracePt t="2342" x="3143250" y="2987675"/>
          <p14:tracePt t="2358" x="3116263" y="3001963"/>
          <p14:tracePt t="2375" x="3086100" y="3025775"/>
          <p14:tracePt t="2392" x="3048000" y="3040063"/>
          <p14:tracePt t="2409" x="3001963" y="3067050"/>
          <p14:tracePt t="2425" x="2974975" y="3082925"/>
          <p14:tracePt t="2442" x="2944813" y="3105150"/>
          <p14:tracePt t="2459" x="2922588" y="3121025"/>
          <p14:tracePt t="2476" x="2903538" y="3146425"/>
          <p14:tracePt t="2492" x="2884488" y="3165475"/>
          <p14:tracePt t="2509" x="2865438" y="3184525"/>
          <p14:tracePt t="2525" x="2854325" y="3200400"/>
          <p14:tracePt t="2542" x="2838450" y="3227388"/>
          <p14:tracePt t="2559" x="2822575" y="3254375"/>
          <p14:tracePt t="2576" x="2816225" y="3273425"/>
          <p14:tracePt t="2592" x="2803525" y="3303588"/>
          <p14:tracePt t="2609" x="2792413" y="3341688"/>
          <p14:tracePt t="2626" x="2784475" y="3368675"/>
          <p14:tracePt t="2642" x="2781300" y="3398838"/>
          <p14:tracePt t="2660" x="2778125" y="3444875"/>
          <p14:tracePt t="2676" x="2773363" y="3486150"/>
          <p14:tracePt t="2692" x="2773363" y="3521075"/>
          <p14:tracePt t="2709" x="2765425" y="3562350"/>
          <p14:tracePt t="2725" x="2765425" y="3611563"/>
          <p14:tracePt t="2742" x="2765425" y="3635375"/>
          <p14:tracePt t="2759" x="2778125" y="3676650"/>
          <p14:tracePt t="2775" x="2792413" y="3722688"/>
          <p14:tracePt t="2792" x="2808288" y="3752850"/>
          <p14:tracePt t="2809" x="2827338" y="3783013"/>
          <p14:tracePt t="2825" x="2860675" y="3825875"/>
          <p14:tracePt t="2842" x="2895600" y="3851275"/>
          <p14:tracePt t="2859" x="2922588" y="3867150"/>
          <p14:tracePt t="2876" x="3009900" y="3889375"/>
          <p14:tracePt t="2893" x="3082925" y="3889375"/>
          <p14:tracePt t="2908" x="3124200" y="3889375"/>
          <p14:tracePt t="2925" x="3170238" y="3889375"/>
          <p14:tracePt t="2942" x="3200400" y="3889375"/>
          <p14:tracePt t="2959" x="3219450" y="3889375"/>
          <p14:tracePt t="2975" x="3235325" y="3889375"/>
          <p14:tracePt t="2992" x="3265488" y="3883025"/>
          <p14:tracePt t="3009" x="3295650" y="3878263"/>
          <p14:tracePt t="3026" x="3322638" y="3867150"/>
          <p14:tracePt t="3042" x="3344863" y="3851275"/>
          <p14:tracePt t="3060" x="3363913" y="3836988"/>
          <p14:tracePt t="3076" x="3375025" y="3832225"/>
          <p14:tracePt t="3092" x="3394075" y="3829050"/>
          <p14:tracePt t="3109" x="3413125" y="3825875"/>
          <p14:tracePt t="3125" x="3425825" y="3821113"/>
          <p14:tracePt t="3196" x="3429000" y="3821113"/>
          <p14:tracePt t="4239" x="3421063" y="3832225"/>
          <p14:tracePt t="4250" x="3402013" y="3875088"/>
          <p14:tracePt t="4265" x="3368675" y="3954463"/>
          <p14:tracePt t="4281" x="3344863" y="4008438"/>
          <p14:tracePt t="4298" x="3311525" y="4095750"/>
          <p14:tracePt t="4315" x="3268663" y="4187825"/>
          <p14:tracePt t="4332" x="3203575" y="4316413"/>
          <p14:tracePt t="4348" x="3146425" y="4427538"/>
          <p14:tracePt t="4364" x="3086100" y="4533900"/>
          <p14:tracePt t="4381" x="3036888" y="4645025"/>
          <p14:tracePt t="4398" x="3001963" y="4705350"/>
          <p14:tracePt t="4415" x="2963863" y="4789488"/>
          <p14:tracePt t="4432" x="2936875" y="4838700"/>
          <p14:tracePt t="4448" x="2922588" y="4868863"/>
          <p14:tracePt t="4465" x="2906713" y="4892675"/>
          <p14:tracePt t="4482" x="2895600" y="4914900"/>
          <p14:tracePt t="4498" x="2884488" y="4930775"/>
          <p14:tracePt t="4515" x="2865438" y="4945063"/>
          <p14:tracePt t="4532" x="2792413" y="4999038"/>
          <p14:tracePt t="4548" x="2751138" y="5032375"/>
          <p14:tracePt t="4565" x="2686050" y="5097463"/>
          <p14:tracePt t="4581" x="2613025" y="5197475"/>
          <p14:tracePt t="4598" x="2549525" y="5311775"/>
          <p14:tracePt t="4615" x="2503488" y="5407025"/>
          <p14:tracePt t="4632" x="2427288" y="5562600"/>
          <p14:tracePt t="4648" x="2343150" y="5761038"/>
          <p14:tracePt t="4665" x="2266950" y="5886450"/>
          <p14:tracePt t="4682" x="2163763" y="6073775"/>
          <p14:tracePt t="4698" x="2065338" y="6226175"/>
          <p14:tracePt t="4701" x="2035175" y="6283325"/>
          <p14:tracePt t="4715" x="2003425" y="6332538"/>
          <p14:tracePt t="4732" x="1958975" y="6397625"/>
          <p14:tracePt t="4748" x="1943100" y="6416675"/>
          <p14:tracePt t="4781" x="1939925" y="6416675"/>
          <p14:tracePt t="4798" x="1927225" y="6403975"/>
          <p14:tracePt t="4815" x="1905000" y="6378575"/>
          <p14:tracePt t="4831" x="1878013" y="6346825"/>
          <p14:tracePt t="4848" x="1817688" y="6308725"/>
          <p14:tracePt t="4865" x="1736725" y="6275388"/>
          <p14:tracePt t="4881" x="1673225" y="6259513"/>
          <p14:tracePt t="4898" x="1654175" y="6248400"/>
          <p14:tracePt t="4915" x="1635125" y="6232525"/>
          <p14:tracePt t="4932" x="1619250" y="6221413"/>
          <p14:tracePt t="4948" x="1619250" y="6213475"/>
          <p14:tracePt t="4964" x="1611313" y="6202363"/>
          <p14:tracePt t="4981" x="1597025" y="6183313"/>
          <p14:tracePt t="4998" x="1581150" y="6169025"/>
          <p14:tracePt t="5015" x="1558925" y="6145213"/>
          <p14:tracePt t="5031" x="1543050" y="6115050"/>
          <p14:tracePt t="5048" x="1531938" y="6084888"/>
          <p14:tracePt t="5065" x="1527175" y="6061075"/>
          <p14:tracePt t="5082" x="1516063" y="6016625"/>
          <p14:tracePt t="5098" x="1508125" y="5973763"/>
          <p14:tracePt t="5115" x="1504950" y="5943600"/>
          <p14:tracePt t="5132" x="1489075" y="5886450"/>
          <p14:tracePt t="5148" x="1482725" y="5856288"/>
          <p14:tracePt t="5165" x="1482725" y="5840413"/>
          <p14:tracePt t="5182" x="1477963" y="5813425"/>
          <p14:tracePt t="5198" x="1474788" y="5794375"/>
          <p14:tracePt t="5215" x="1474788" y="5783263"/>
          <p14:tracePt t="5232" x="1474788" y="5772150"/>
          <p14:tracePt t="5248" x="1470025" y="5749925"/>
          <p14:tracePt t="5265" x="1470025" y="5730875"/>
          <p14:tracePt t="5282" x="1470025" y="5722938"/>
          <p14:tracePt t="5298" x="1466850" y="5695950"/>
          <p14:tracePt t="5315" x="1463675" y="5676900"/>
          <p14:tracePt t="5332" x="1458913" y="5657850"/>
          <p14:tracePt t="5348" x="1458913" y="5649913"/>
          <p14:tracePt t="5437" x="1458913" y="5646738"/>
          <p14:tracePt t="5524" x="1470025" y="5646738"/>
          <p14:tracePt t="5533" x="1493838" y="5646738"/>
          <p14:tracePt t="5541" x="1512888" y="5646738"/>
          <p14:tracePt t="5549" x="1535113" y="5646738"/>
          <p14:tracePt t="5565" x="1558925" y="5646738"/>
          <p14:tracePt t="5582" x="1573213" y="5649913"/>
          <p14:tracePt t="5598" x="1592263" y="5654675"/>
          <p14:tracePt t="5615" x="1619250" y="5657850"/>
          <p14:tracePt t="5632" x="1638300" y="5661025"/>
          <p14:tracePt t="5648" x="1673225" y="5661025"/>
          <p14:tracePt t="5665" x="1706563" y="5665788"/>
          <p14:tracePt t="5682" x="1752600" y="5673725"/>
          <p14:tracePt t="5698" x="1790700" y="5673725"/>
          <p14:tracePt t="5702" x="1812925" y="5673725"/>
          <p14:tracePt t="5715" x="1836738" y="5673725"/>
          <p14:tracePt t="5732" x="1905000" y="5676900"/>
          <p14:tracePt t="5748" x="1958975" y="5676900"/>
          <p14:tracePt t="5765" x="2016125" y="5680075"/>
          <p14:tracePt t="5782" x="2068513" y="5680075"/>
          <p14:tracePt t="5799" x="2106613" y="5680075"/>
          <p14:tracePt t="5815" x="2144713" y="5680075"/>
          <p14:tracePt t="5832" x="2179638" y="5680075"/>
          <p14:tracePt t="5848" x="2209800" y="5680075"/>
          <p14:tracePt t="5865" x="2259013" y="5676900"/>
          <p14:tracePt t="5882" x="2312988" y="5668963"/>
          <p14:tracePt t="5898" x="2370138" y="5661025"/>
          <p14:tracePt t="5916" x="2446338" y="5649913"/>
          <p14:tracePt t="5932" x="2498725" y="5646738"/>
          <p14:tracePt t="5948" x="2563813" y="5635625"/>
          <p14:tracePt t="5965" x="2613025" y="5622925"/>
          <p14:tracePt t="5982" x="2670175" y="5619750"/>
          <p14:tracePt t="5999" x="2705100" y="5616575"/>
          <p14:tracePt t="6015" x="2720975" y="5611813"/>
          <p14:tracePt t="6032" x="2740025" y="5608638"/>
          <p14:tracePt t="6049" x="2770188" y="5603875"/>
          <p14:tracePt t="6065" x="2816225" y="5597525"/>
          <p14:tracePt t="6083" x="2854325" y="5592763"/>
          <p14:tracePt t="6099" x="2906713" y="5589588"/>
          <p14:tracePt t="6116" x="2960688" y="5589588"/>
          <p14:tracePt t="6132" x="2979738" y="5589588"/>
          <p14:tracePt t="6148" x="3006725" y="5589588"/>
          <p14:tracePt t="6165" x="3040063" y="5589588"/>
          <p14:tracePt t="6182" x="3055938" y="5589588"/>
          <p14:tracePt t="6199" x="3074988" y="5589588"/>
          <p14:tracePt t="6215" x="3082925" y="5589588"/>
          <p14:tracePt t="6232" x="3097213" y="5592763"/>
          <p14:tracePt t="6248" x="3108325" y="5592763"/>
          <p14:tracePt t="6265" x="3124200" y="5592763"/>
          <p14:tracePt t="6282" x="3140075" y="5597525"/>
          <p14:tracePt t="6299" x="3143250" y="5597525"/>
          <p14:tracePt t="6479" x="3143250" y="5600700"/>
          <p14:tracePt t="6488" x="3146425" y="5600700"/>
          <p14:tracePt t="6500" x="3154363" y="5611813"/>
          <p14:tracePt t="6516" x="3170238" y="5627688"/>
          <p14:tracePt t="6532" x="3203575" y="5649913"/>
          <p14:tracePt t="6549" x="3249613" y="5676900"/>
          <p14:tracePt t="6565" x="3341688" y="5711825"/>
          <p14:tracePt t="6582" x="3467100" y="5749925"/>
          <p14:tracePt t="6599" x="3611563" y="5772150"/>
          <p14:tracePt t="6616" x="3703638" y="5783263"/>
          <p14:tracePt t="6632" x="3825875" y="5791200"/>
          <p14:tracePt t="6649" x="3932238" y="5791200"/>
          <p14:tracePt t="6666" x="4011613" y="5791200"/>
          <p14:tracePt t="6682" x="4117975" y="5783263"/>
          <p14:tracePt t="6699" x="4206875" y="5764213"/>
          <p14:tracePt t="6702" x="4237038" y="5761038"/>
          <p14:tracePt t="6716" x="4256088" y="5756275"/>
          <p14:tracePt t="6733" x="4302125" y="5741988"/>
          <p14:tracePt t="6749" x="4332288" y="5730875"/>
          <p14:tracePt t="6765" x="4354513" y="5718175"/>
          <p14:tracePt t="6782" x="4389438" y="5703888"/>
          <p14:tracePt t="6799" x="4419600" y="5673725"/>
          <p14:tracePt t="6816" x="4446588" y="5654675"/>
          <p14:tracePt t="6832" x="4460875" y="5630863"/>
          <p14:tracePt t="6849" x="4484688" y="5603875"/>
          <p14:tracePt t="6866" x="4511675" y="5573713"/>
          <p14:tracePt t="6882" x="4541838" y="5551488"/>
          <p14:tracePt t="6899" x="4568825" y="5524500"/>
          <p14:tracePt t="6916" x="4602163" y="5486400"/>
          <p14:tracePt t="6933" x="4610100" y="5478463"/>
          <p14:tracePt t="6949" x="4610100" y="5475288"/>
          <p14:tracePt t="8053" x="4598988" y="5486400"/>
          <p14:tracePt t="8062" x="4591050" y="5494338"/>
          <p14:tracePt t="8070" x="4583113" y="5505450"/>
          <p14:tracePt t="8081" x="4575175" y="5508625"/>
          <p14:tracePt t="8319" x="4572000" y="5508625"/>
          <p14:tracePt t="8341" x="4572000" y="5513388"/>
          <p14:tracePt t="8389" x="4572000" y="5516563"/>
          <p14:tracePt t="8397" x="4572000" y="5524500"/>
          <p14:tracePt t="8406" x="4572000" y="5527675"/>
          <p14:tracePt t="8415" x="4572000" y="5535613"/>
          <p14:tracePt t="8432" x="4572000" y="5554663"/>
          <p14:tracePt t="8448" x="4575175" y="5565775"/>
          <p14:tracePt t="8464" x="4575175" y="5570538"/>
          <p14:tracePt t="8481" x="4575175" y="5573713"/>
          <p14:tracePt t="8498" x="4575175" y="5578475"/>
          <p14:tracePt t="8514" x="4575175" y="5584825"/>
          <p14:tracePt t="8531" x="4575175" y="5608638"/>
          <p14:tracePt t="8548" x="4575175" y="5665788"/>
          <p14:tracePt t="8565" x="4572000" y="5695950"/>
          <p14:tracePt t="8581" x="4560888" y="5737225"/>
          <p14:tracePt t="8598" x="4549775" y="5768975"/>
          <p14:tracePt t="8615" x="4545013" y="5780088"/>
          <p14:tracePt t="8632" x="4545013" y="5783263"/>
          <p14:tracePt t="8669" x="4541838" y="5783263"/>
          <p14:tracePt t="8693" x="4533900" y="5788025"/>
          <p14:tracePt t="8701" x="4522788" y="5794375"/>
          <p14:tracePt t="8715" x="4495800" y="5810250"/>
          <p14:tracePt t="8731" x="4449763" y="5826125"/>
          <p14:tracePt t="8748" x="4354513" y="5867400"/>
          <p14:tracePt t="8765" x="4297363" y="5878513"/>
          <p14:tracePt t="8781" x="4259263" y="5883275"/>
          <p14:tracePt t="8798" x="4213225" y="5883275"/>
          <p14:tracePt t="8815" x="4149725" y="5864225"/>
          <p14:tracePt t="8831" x="4076700" y="5840413"/>
          <p14:tracePt t="8848" x="4011613" y="5832475"/>
          <p14:tracePt t="8864" x="3908425" y="5807075"/>
          <p14:tracePt t="8882" x="3817938" y="5794375"/>
          <p14:tracePt t="8898" x="3760788" y="5791200"/>
          <p14:tracePt t="8915" x="3717925" y="5791200"/>
          <p14:tracePt t="8932" x="3687763" y="5783263"/>
          <p14:tracePt t="8948" x="3673475" y="5780088"/>
          <p14:tracePt t="8965" x="3657600" y="5772150"/>
          <p14:tracePt t="8981" x="3635375" y="5768975"/>
          <p14:tracePt t="8998" x="3627438" y="5764213"/>
          <p14:tracePt t="9015" x="3622675" y="5764213"/>
          <p14:tracePt t="9143" x="3619500" y="5764213"/>
          <p14:tracePt t="9152" x="3608388" y="5764213"/>
          <p14:tracePt t="9166" x="3543300" y="5783263"/>
          <p14:tracePt t="9182" x="3409950" y="5813425"/>
          <p14:tracePt t="9198" x="3140075" y="5856288"/>
          <p14:tracePt t="9215" x="2884488" y="5886450"/>
          <p14:tracePt t="9232" x="2351088" y="5921375"/>
          <p14:tracePt t="9248" x="1787525" y="5940425"/>
          <p14:tracePt t="9265" x="1463675" y="5940425"/>
          <p14:tracePt t="9281" x="1089025" y="5889625"/>
          <p14:tracePt t="9298" x="746125" y="5772150"/>
          <p14:tracePt t="9315" x="384175" y="5592763"/>
          <p14:tracePt t="9332" x="34925" y="5353050"/>
          <p14:tracePt t="11797" x="0" y="5326063"/>
          <p14:tracePt t="11805" x="22225" y="5349875"/>
          <p14:tracePt t="11819" x="49213" y="5364163"/>
          <p14:tracePt t="11836" x="130175" y="5399088"/>
          <p14:tracePt t="11853" x="244475" y="5429250"/>
          <p14:tracePt t="11869" x="320675" y="5432425"/>
          <p14:tracePt t="11885" x="377825" y="5437188"/>
          <p14:tracePt t="11902" x="396875" y="5445125"/>
          <p14:tracePt t="11919" x="415925" y="5456238"/>
          <p14:tracePt t="11935" x="430213" y="5464175"/>
          <p14:tracePt t="11952" x="441325" y="5470525"/>
          <p14:tracePt t="11969" x="465138" y="5478463"/>
          <p14:tracePt t="11985" x="465138" y="5483225"/>
          <p14:tracePt t="12002" x="465138" y="5486400"/>
          <p14:tracePt t="12038" x="460375" y="5478463"/>
          <p14:tracePt t="12045" x="454025" y="5470525"/>
          <p14:tracePt t="12054" x="434975" y="5456238"/>
          <p14:tracePt t="12069" x="400050" y="5440363"/>
          <p14:tracePt t="12085" x="350838" y="5421313"/>
          <p14:tracePt t="12102" x="258763" y="5380038"/>
          <p14:tracePt t="12119" x="212725" y="5353050"/>
          <p14:tracePt t="12135" x="168275" y="5314950"/>
          <p14:tracePt t="12152" x="130175" y="5292725"/>
          <p14:tracePt t="12169" x="103188" y="5276850"/>
          <p14:tracePt t="12185" x="57150" y="5257800"/>
          <p14:tracePt t="12202" x="15875" y="5241925"/>
          <p14:tracePt t="12463" x="38100" y="5219700"/>
          <p14:tracePt t="12470" x="87313" y="5238750"/>
          <p14:tracePt t="12486" x="168275" y="5284788"/>
          <p14:tracePt t="12503" x="296863" y="5341938"/>
          <p14:tracePt t="12519" x="415925" y="5391150"/>
          <p14:tracePt t="12536" x="495300" y="5421313"/>
          <p14:tracePt t="12553" x="525463" y="5429250"/>
          <p14:tracePt t="12569" x="549275" y="5432425"/>
          <p14:tracePt t="12586" x="555625" y="5437188"/>
          <p14:tracePt t="12602" x="563563" y="5440363"/>
          <p14:tracePt t="12619" x="571500" y="5445125"/>
          <p14:tracePt t="12636" x="574675" y="5445125"/>
          <p14:tracePt t="12652" x="579438" y="5451475"/>
          <p14:tracePt t="12669" x="579438" y="5456238"/>
          <p14:tracePt t="12686" x="574675" y="5459413"/>
          <p14:tracePt t="12702" x="563563" y="5459413"/>
          <p14:tracePt t="12719" x="544513" y="5464175"/>
          <p14:tracePt t="12736" x="525463" y="5464175"/>
          <p14:tracePt t="12752" x="503238" y="5467350"/>
          <p14:tracePt t="12769" x="487363" y="5467350"/>
          <p14:tracePt t="12786" x="446088" y="5467350"/>
          <p14:tracePt t="12803" x="369888" y="5467350"/>
          <p14:tracePt t="12819" x="293688" y="5464175"/>
          <p14:tracePt t="12837" x="60325" y="5432425"/>
          <p14:tracePt t="1333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395413" y="1866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b="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65300"/>
            <a:ext cx="8066088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3200400" y="1447800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35000"/>
              </a:spcBef>
              <a:buChar char="•"/>
              <a:defRPr sz="2400" b="1">
                <a:solidFill>
                  <a:srgbClr val="003366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5000"/>
              </a:spcBef>
              <a:buChar char="•"/>
              <a:defRPr sz="2000" b="1">
                <a:solidFill>
                  <a:srgbClr val="003366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5000"/>
              </a:spcBef>
              <a:buChar char="–"/>
              <a:defRPr sz="2000" b="1">
                <a:solidFill>
                  <a:srgbClr val="003366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5000"/>
              </a:spcBef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har char="»"/>
              <a:defRPr sz="2000">
                <a:solidFill>
                  <a:srgbClr val="003366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9999FF"/>
                </a:solidFill>
              </a:rPr>
              <a:t>PAM250</a:t>
            </a:r>
            <a:endParaRPr lang="en-GB" altLang="en-US" sz="2800">
              <a:solidFill>
                <a:srgbClr val="9999FF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33400" y="304800"/>
            <a:ext cx="4953000" cy="609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kern="0" smtClean="0"/>
              <a:t>Dynamic Programming</a:t>
            </a:r>
            <a:endParaRPr lang="en-GB" altLang="en-US" kern="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6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63"/>
    </mc:Choice>
    <mc:Fallback xmlns="">
      <p:transition spd="slow" advTm="27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50000"/>
          <a:stretch/>
        </p:blipFill>
        <p:spPr>
          <a:xfrm>
            <a:off x="2590800" y="1524000"/>
            <a:ext cx="4314141" cy="50302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2000" y="304800"/>
            <a:ext cx="6477000" cy="6858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3A"/>
                </a:solidFill>
                <a:latin typeface="Arial" charset="0"/>
              </a:defRPr>
            </a:lvl9pPr>
          </a:lstStyle>
          <a:p>
            <a:r>
              <a:rPr lang="en-US" altLang="en-US" kern="0" smtClean="0"/>
              <a:t>Dynamic Programming</a:t>
            </a:r>
            <a:endParaRPr lang="en-US" kern="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6352529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completing_alignment_matrix.mp4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9400" y="1524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Gap open penalty: -12</a:t>
            </a:r>
          </a:p>
          <a:p>
            <a:r>
              <a:rPr lang="en-US" sz="1200" dirty="0" smtClean="0"/>
              <a:t>Gap extension parameter: -4</a:t>
            </a:r>
          </a:p>
          <a:p>
            <a:r>
              <a:rPr lang="en-US" sz="1200" dirty="0" smtClean="0"/>
              <a:t>PAM250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050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33"/>
    </mc:Choice>
    <mc:Fallback xmlns="">
      <p:transition spd="slow" advTm="48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2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|9.3|7.4|18.3|32.6|18.7|1.2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1|1.4|0.7|1.2|0.4|0.4|0.3|0.2|0.2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15454</TotalTime>
  <Words>1152</Words>
  <Application>Microsoft Office PowerPoint</Application>
  <PresentationFormat>On-screen Show (4:3)</PresentationFormat>
  <Paragraphs>595</Paragraphs>
  <Slides>17</Slides>
  <Notes>10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Times New Roman</vt:lpstr>
      <vt:lpstr>Default Design</vt:lpstr>
      <vt:lpstr>Bioinformatics</vt:lpstr>
      <vt:lpstr>PowerPoint Presentation</vt:lpstr>
      <vt:lpstr>PowerPoint Presentation</vt:lpstr>
      <vt:lpstr>PowerPoint Presentation</vt:lpstr>
      <vt:lpstr>PowerPoint Presentation</vt:lpstr>
      <vt:lpstr>Dynamic Programming</vt:lpstr>
      <vt:lpstr>Dynamic Programming</vt:lpstr>
      <vt:lpstr>PowerPoint Presentation</vt:lpstr>
      <vt:lpstr>PowerPoint Presentation</vt:lpstr>
      <vt:lpstr>Dynamic Programming</vt:lpstr>
      <vt:lpstr>PowerPoint Presentation</vt:lpstr>
      <vt:lpstr>PowerPoint Presentation</vt:lpstr>
      <vt:lpstr>PowerPoint Presentation</vt:lpstr>
      <vt:lpstr>Dynamic Programming</vt:lpstr>
      <vt:lpstr>Dynamic Programming</vt:lpstr>
      <vt:lpstr>PowerPoint Presentation</vt:lpstr>
      <vt:lpstr>PowerPoint Presentation</vt:lpstr>
    </vt:vector>
  </TitlesOfParts>
  <Company>K.U.Leuven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Departement ESAT</dc:creator>
  <cp:lastModifiedBy>Kathleen Marchal</cp:lastModifiedBy>
  <cp:revision>453</cp:revision>
  <cp:lastPrinted>2017-03-08T14:22:12Z</cp:lastPrinted>
  <dcterms:created xsi:type="dcterms:W3CDTF">2002-07-29T08:06:39Z</dcterms:created>
  <dcterms:modified xsi:type="dcterms:W3CDTF">2021-02-23T20:15:58Z</dcterms:modified>
</cp:coreProperties>
</file>